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26"/>
  </p:notesMasterIdLst>
  <p:sldIdLst>
    <p:sldId id="256" r:id="rId2"/>
    <p:sldId id="284" r:id="rId3"/>
    <p:sldId id="257" r:id="rId4"/>
    <p:sldId id="258" r:id="rId5"/>
    <p:sldId id="278" r:id="rId6"/>
    <p:sldId id="259" r:id="rId7"/>
    <p:sldId id="260" r:id="rId8"/>
    <p:sldId id="261" r:id="rId9"/>
    <p:sldId id="279" r:id="rId10"/>
    <p:sldId id="262" r:id="rId11"/>
    <p:sldId id="280" r:id="rId12"/>
    <p:sldId id="263" r:id="rId13"/>
    <p:sldId id="264" r:id="rId14"/>
    <p:sldId id="266" r:id="rId15"/>
    <p:sldId id="281" r:id="rId16"/>
    <p:sldId id="267" r:id="rId17"/>
    <p:sldId id="268" r:id="rId18"/>
    <p:sldId id="270" r:id="rId19"/>
    <p:sldId id="269" r:id="rId20"/>
    <p:sldId id="285" r:id="rId21"/>
    <p:sldId id="271" r:id="rId22"/>
    <p:sldId id="272" r:id="rId23"/>
    <p:sldId id="282" r:id="rId24"/>
    <p:sldId id="273" r:id="rId25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CCDFD-4AFD-4958-A49C-6F5DBA02209A}" v="248" dt="2020-04-20T18:09:48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 autoAdjust="0"/>
    <p:restoredTop sz="87042" autoAdjust="0"/>
  </p:normalViewPr>
  <p:slideViewPr>
    <p:cSldViewPr snapToGrid="0">
      <p:cViewPr varScale="1">
        <p:scale>
          <a:sx n="75" d="100"/>
          <a:sy n="75" d="100"/>
        </p:scale>
        <p:origin x="5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Mann" userId="67b5ed182bd931a7" providerId="LiveId" clId="{CE5CCDFD-4AFD-4958-A49C-6F5DBA02209A}"/>
    <pc:docChg chg="undo redo custSel mod addSld delSld modSld sldOrd modMainMaster modNotesMaster">
      <pc:chgData name="Ian Mann" userId="67b5ed182bd931a7" providerId="LiveId" clId="{CE5CCDFD-4AFD-4958-A49C-6F5DBA02209A}" dt="2020-04-20T18:11:53.392" v="2429" actId="13926"/>
      <pc:docMkLst>
        <pc:docMk/>
      </pc:docMkLst>
      <pc:sldChg chg="modSp mod modTransition setBg">
        <pc:chgData name="Ian Mann" userId="67b5ed182bd931a7" providerId="LiveId" clId="{CE5CCDFD-4AFD-4958-A49C-6F5DBA02209A}" dt="2020-04-07T06:30:34.169" v="1325"/>
        <pc:sldMkLst>
          <pc:docMk/>
          <pc:sldMk cId="750378642" sldId="256"/>
        </pc:sldMkLst>
        <pc:spChg chg="mod">
          <ac:chgData name="Ian Mann" userId="67b5ed182bd931a7" providerId="LiveId" clId="{CE5CCDFD-4AFD-4958-A49C-6F5DBA02209A}" dt="2020-03-09T17:14:09.900" v="900" actId="1076"/>
          <ac:spMkLst>
            <pc:docMk/>
            <pc:sldMk cId="750378642" sldId="256"/>
            <ac:spMk id="2" creationId="{B080D1C8-DCBC-4201-A48C-3C7C949829A8}"/>
          </ac:spMkLst>
        </pc:spChg>
        <pc:spChg chg="mod">
          <ac:chgData name="Ian Mann" userId="67b5ed182bd931a7" providerId="LiveId" clId="{CE5CCDFD-4AFD-4958-A49C-6F5DBA02209A}" dt="2020-04-01T20:55:49.407" v="1297" actId="20577"/>
          <ac:spMkLst>
            <pc:docMk/>
            <pc:sldMk cId="750378642" sldId="256"/>
            <ac:spMk id="3" creationId="{1AC8164E-EF14-4911-8DDE-B0060192163F}"/>
          </ac:spMkLst>
        </pc:spChg>
      </pc:sldChg>
      <pc:sldChg chg="modSp mod modTransition setBg">
        <pc:chgData name="Ian Mann" userId="67b5ed182bd931a7" providerId="LiveId" clId="{CE5CCDFD-4AFD-4958-A49C-6F5DBA02209A}" dt="2020-04-07T06:30:34.169" v="1325"/>
        <pc:sldMkLst>
          <pc:docMk/>
          <pc:sldMk cId="3946706215" sldId="257"/>
        </pc:sldMkLst>
        <pc:picChg chg="mod">
          <ac:chgData name="Ian Mann" userId="67b5ed182bd931a7" providerId="LiveId" clId="{CE5CCDFD-4AFD-4958-A49C-6F5DBA02209A}" dt="2020-04-07T06:29:13.357" v="1322" actId="1076"/>
          <ac:picMkLst>
            <pc:docMk/>
            <pc:sldMk cId="3946706215" sldId="257"/>
            <ac:picMk id="8" creationId="{1AAD4E6C-1EEF-465A-ABF5-4765BA38A7C2}"/>
          </ac:picMkLst>
        </pc:picChg>
        <pc:picChg chg="mod">
          <ac:chgData name="Ian Mann" userId="67b5ed182bd931a7" providerId="LiveId" clId="{CE5CCDFD-4AFD-4958-A49C-6F5DBA02209A}" dt="2020-04-07T06:29:09.388" v="1321" actId="1076"/>
          <ac:picMkLst>
            <pc:docMk/>
            <pc:sldMk cId="3946706215" sldId="257"/>
            <ac:picMk id="1028" creationId="{769F7EAD-F39F-4C83-B3DD-8AB5172FFBA9}"/>
          </ac:picMkLst>
        </pc:picChg>
      </pc:sldChg>
      <pc:sldChg chg="modSp mod modTransition setBg modAnim">
        <pc:chgData name="Ian Mann" userId="67b5ed182bd931a7" providerId="LiveId" clId="{CE5CCDFD-4AFD-4958-A49C-6F5DBA02209A}" dt="2020-04-14T09:44:19.587" v="1736"/>
        <pc:sldMkLst>
          <pc:docMk/>
          <pc:sldMk cId="3895555429" sldId="258"/>
        </pc:sldMkLst>
        <pc:spChg chg="mod">
          <ac:chgData name="Ian Mann" userId="67b5ed182bd931a7" providerId="LiveId" clId="{CE5CCDFD-4AFD-4958-A49C-6F5DBA02209A}" dt="2020-03-09T17:15:13.787" v="906" actId="1076"/>
          <ac:spMkLst>
            <pc:docMk/>
            <pc:sldMk cId="3895555429" sldId="258"/>
            <ac:spMk id="2" creationId="{D2C579AE-0834-4FD2-B679-D91B7C3E4D3E}"/>
          </ac:spMkLst>
        </pc:spChg>
        <pc:spChg chg="mod">
          <ac:chgData name="Ian Mann" userId="67b5ed182bd931a7" providerId="LiveId" clId="{CE5CCDFD-4AFD-4958-A49C-6F5DBA02209A}" dt="2020-03-09T17:15:25.242" v="909" actId="14100"/>
          <ac:spMkLst>
            <pc:docMk/>
            <pc:sldMk cId="3895555429" sldId="258"/>
            <ac:spMk id="3" creationId="{5E0A5605-C7D0-4812-AC93-AB7F06478210}"/>
          </ac:spMkLst>
        </pc:spChg>
        <pc:spChg chg="mod">
          <ac:chgData name="Ian Mann" userId="67b5ed182bd931a7" providerId="LiveId" clId="{CE5CCDFD-4AFD-4958-A49C-6F5DBA02209A}" dt="2020-03-10T06:42:54.432" v="945" actId="6549"/>
          <ac:spMkLst>
            <pc:docMk/>
            <pc:sldMk cId="3895555429" sldId="258"/>
            <ac:spMk id="4" creationId="{FFDE1512-87D1-44DB-A3BB-145DC9B443D4}"/>
          </ac:spMkLst>
        </pc:spChg>
      </pc:sldChg>
      <pc:sldChg chg="addSp delSp modSp add mod modTransition setBg">
        <pc:chgData name="Ian Mann" userId="67b5ed182bd931a7" providerId="LiveId" clId="{CE5CCDFD-4AFD-4958-A49C-6F5DBA02209A}" dt="2020-04-07T06:46:06.803" v="1500" actId="255"/>
        <pc:sldMkLst>
          <pc:docMk/>
          <pc:sldMk cId="393619520" sldId="259"/>
        </pc:sldMkLst>
        <pc:spChg chg="del">
          <ac:chgData name="Ian Mann" userId="67b5ed182bd931a7" providerId="LiveId" clId="{CE5CCDFD-4AFD-4958-A49C-6F5DBA02209A}" dt="2020-03-09T15:07:21.382" v="1"/>
          <ac:spMkLst>
            <pc:docMk/>
            <pc:sldMk cId="393619520" sldId="259"/>
            <ac:spMk id="2" creationId="{7F8CF3E1-1F10-4385-A62A-6BF20F8EF80E}"/>
          </ac:spMkLst>
        </pc:spChg>
        <pc:spChg chg="del">
          <ac:chgData name="Ian Mann" userId="67b5ed182bd931a7" providerId="LiveId" clId="{CE5CCDFD-4AFD-4958-A49C-6F5DBA02209A}" dt="2020-03-09T15:07:21.382" v="1"/>
          <ac:spMkLst>
            <pc:docMk/>
            <pc:sldMk cId="393619520" sldId="259"/>
            <ac:spMk id="3" creationId="{9BEAD44A-D860-4FE7-976B-288CFEB23293}"/>
          </ac:spMkLst>
        </pc:spChg>
        <pc:spChg chg="del">
          <ac:chgData name="Ian Mann" userId="67b5ed182bd931a7" providerId="LiveId" clId="{CE5CCDFD-4AFD-4958-A49C-6F5DBA02209A}" dt="2020-03-09T15:07:21.382" v="1"/>
          <ac:spMkLst>
            <pc:docMk/>
            <pc:sldMk cId="393619520" sldId="259"/>
            <ac:spMk id="4" creationId="{7F72F834-1190-4688-9D6B-C698F72162FC}"/>
          </ac:spMkLst>
        </pc:spChg>
        <pc:spChg chg="add del mod">
          <ac:chgData name="Ian Mann" userId="67b5ed182bd931a7" providerId="LiveId" clId="{CE5CCDFD-4AFD-4958-A49C-6F5DBA02209A}" dt="2020-03-09T15:21:37.646" v="67" actId="478"/>
          <ac:spMkLst>
            <pc:docMk/>
            <pc:sldMk cId="393619520" sldId="259"/>
            <ac:spMk id="5" creationId="{33C37BCE-516B-4380-BAF7-E9E842A4EDE9}"/>
          </ac:spMkLst>
        </pc:spChg>
        <pc:spChg chg="add mod">
          <ac:chgData name="Ian Mann" userId="67b5ed182bd931a7" providerId="LiveId" clId="{CE5CCDFD-4AFD-4958-A49C-6F5DBA02209A}" dt="2020-04-07T06:46:06.803" v="1500" actId="255"/>
          <ac:spMkLst>
            <pc:docMk/>
            <pc:sldMk cId="393619520" sldId="259"/>
            <ac:spMk id="6" creationId="{E2C49910-90F7-4F61-8E9D-0E6F1DC16A20}"/>
          </ac:spMkLst>
        </pc:spChg>
        <pc:spChg chg="add del">
          <ac:chgData name="Ian Mann" userId="67b5ed182bd931a7" providerId="LiveId" clId="{CE5CCDFD-4AFD-4958-A49C-6F5DBA02209A}" dt="2020-03-09T15:10:54.900" v="60" actId="26606"/>
          <ac:spMkLst>
            <pc:docMk/>
            <pc:sldMk cId="393619520" sldId="259"/>
            <ac:spMk id="14" creationId="{1653AB08-C531-42A8-AA8D-C2ABAE87CCE6}"/>
          </ac:spMkLst>
        </pc:spChg>
        <pc:spChg chg="add del">
          <ac:chgData name="Ian Mann" userId="67b5ed182bd931a7" providerId="LiveId" clId="{CE5CCDFD-4AFD-4958-A49C-6F5DBA02209A}" dt="2020-03-09T15:10:54.900" v="60" actId="26606"/>
          <ac:spMkLst>
            <pc:docMk/>
            <pc:sldMk cId="393619520" sldId="259"/>
            <ac:spMk id="20" creationId="{CED2641B-4430-4CF4-89AB-3FADDD630F25}"/>
          </ac:spMkLst>
        </pc:spChg>
        <pc:spChg chg="add del">
          <ac:chgData name="Ian Mann" userId="67b5ed182bd931a7" providerId="LiveId" clId="{CE5CCDFD-4AFD-4958-A49C-6F5DBA02209A}" dt="2020-03-09T15:10:54.900" v="60" actId="26606"/>
          <ac:spMkLst>
            <pc:docMk/>
            <pc:sldMk cId="393619520" sldId="259"/>
            <ac:spMk id="22" creationId="{859FEF9A-9073-4D0C-AE3F-4B05B7C78A93}"/>
          </ac:spMkLst>
        </pc:spChg>
        <pc:spChg chg="add del">
          <ac:chgData name="Ian Mann" userId="67b5ed182bd931a7" providerId="LiveId" clId="{CE5CCDFD-4AFD-4958-A49C-6F5DBA02209A}" dt="2020-03-09T15:10:54.900" v="60" actId="26606"/>
          <ac:spMkLst>
            <pc:docMk/>
            <pc:sldMk cId="393619520" sldId="259"/>
            <ac:spMk id="30" creationId="{4A050BCC-0CE3-4398-8A11-7F2AFE71810D}"/>
          </ac:spMkLst>
        </pc:spChg>
        <pc:spChg chg="add del">
          <ac:chgData name="Ian Mann" userId="67b5ed182bd931a7" providerId="LiveId" clId="{CE5CCDFD-4AFD-4958-A49C-6F5DBA02209A}" dt="2020-03-09T15:10:54.900" v="60" actId="26606"/>
          <ac:spMkLst>
            <pc:docMk/>
            <pc:sldMk cId="393619520" sldId="259"/>
            <ac:spMk id="34" creationId="{9A868E46-760C-4803-96E3-94D7FF55D339}"/>
          </ac:spMkLst>
        </pc:spChg>
        <pc:spChg chg="add del">
          <ac:chgData name="Ian Mann" userId="67b5ed182bd931a7" providerId="LiveId" clId="{CE5CCDFD-4AFD-4958-A49C-6F5DBA02209A}" dt="2020-03-09T15:22:25.247" v="69" actId="26606"/>
          <ac:spMkLst>
            <pc:docMk/>
            <pc:sldMk cId="393619520" sldId="259"/>
            <ac:spMk id="45" creationId="{1653AB08-C531-42A8-AA8D-C2ABAE87CCE6}"/>
          </ac:spMkLst>
        </pc:spChg>
        <pc:spChg chg="add del">
          <ac:chgData name="Ian Mann" userId="67b5ed182bd931a7" providerId="LiveId" clId="{CE5CCDFD-4AFD-4958-A49C-6F5DBA02209A}" dt="2020-03-09T15:22:25.247" v="69" actId="26606"/>
          <ac:spMkLst>
            <pc:docMk/>
            <pc:sldMk cId="393619520" sldId="259"/>
            <ac:spMk id="51" creationId="{CED2641B-4430-4CF4-89AB-3FADDD630F25}"/>
          </ac:spMkLst>
        </pc:spChg>
        <pc:spChg chg="add del">
          <ac:chgData name="Ian Mann" userId="67b5ed182bd931a7" providerId="LiveId" clId="{CE5CCDFD-4AFD-4958-A49C-6F5DBA02209A}" dt="2020-04-07T06:38:07.937" v="1375" actId="26606"/>
          <ac:spMkLst>
            <pc:docMk/>
            <pc:sldMk cId="393619520" sldId="259"/>
            <ac:spMk id="75" creationId="{B9C04DC5-313B-4FE4-B868-5672A376419F}"/>
          </ac:spMkLst>
        </pc:spChg>
        <pc:spChg chg="add del">
          <ac:chgData name="Ian Mann" userId="67b5ed182bd931a7" providerId="LiveId" clId="{CE5CCDFD-4AFD-4958-A49C-6F5DBA02209A}" dt="2020-04-07T06:38:07.937" v="1375" actId="26606"/>
          <ac:spMkLst>
            <pc:docMk/>
            <pc:sldMk cId="393619520" sldId="259"/>
            <ac:spMk id="81" creationId="{329FDD08-42D8-4AFF-90E5-5DAA5BC4CBD8}"/>
          </ac:spMkLst>
        </pc:spChg>
        <pc:spChg chg="add del">
          <ac:chgData name="Ian Mann" userId="67b5ed182bd931a7" providerId="LiveId" clId="{CE5CCDFD-4AFD-4958-A49C-6F5DBA02209A}" dt="2020-04-07T06:38:07.937" v="1375" actId="26606"/>
          <ac:spMkLst>
            <pc:docMk/>
            <pc:sldMk cId="393619520" sldId="259"/>
            <ac:spMk id="83" creationId="{4C1E981B-F06E-48B4-9275-F4B261AFCAC0}"/>
          </ac:spMkLst>
        </pc:spChg>
        <pc:spChg chg="add del">
          <ac:chgData name="Ian Mann" userId="67b5ed182bd931a7" providerId="LiveId" clId="{CE5CCDFD-4AFD-4958-A49C-6F5DBA02209A}" dt="2020-04-07T06:38:07.937" v="1375" actId="26606"/>
          <ac:spMkLst>
            <pc:docMk/>
            <pc:sldMk cId="393619520" sldId="259"/>
            <ac:spMk id="85" creationId="{312E2C24-0CD2-4071-8CE2-B059993A99EF}"/>
          </ac:spMkLst>
        </pc:spChg>
        <pc:spChg chg="add del">
          <ac:chgData name="Ian Mann" userId="67b5ed182bd931a7" providerId="LiveId" clId="{CE5CCDFD-4AFD-4958-A49C-6F5DBA02209A}" dt="2020-04-07T06:38:07.937" v="1375" actId="26606"/>
          <ac:spMkLst>
            <pc:docMk/>
            <pc:sldMk cId="393619520" sldId="259"/>
            <ac:spMk id="87" creationId="{24F1DC13-C830-4B86-A9C6-927F5C55DBD7}"/>
          </ac:spMkLst>
        </pc:spChg>
        <pc:spChg chg="add del">
          <ac:chgData name="Ian Mann" userId="67b5ed182bd931a7" providerId="LiveId" clId="{CE5CCDFD-4AFD-4958-A49C-6F5DBA02209A}" dt="2020-04-07T06:38:07.937" v="1375" actId="26606"/>
          <ac:spMkLst>
            <pc:docMk/>
            <pc:sldMk cId="393619520" sldId="259"/>
            <ac:spMk id="139" creationId="{8F54B2FB-3F54-4350-8D1B-F86D677CA7ED}"/>
          </ac:spMkLst>
        </pc:spChg>
        <pc:spChg chg="add del">
          <ac:chgData name="Ian Mann" userId="67b5ed182bd931a7" providerId="LiveId" clId="{CE5CCDFD-4AFD-4958-A49C-6F5DBA02209A}" dt="2020-04-07T06:38:07.937" v="1375" actId="26606"/>
          <ac:spMkLst>
            <pc:docMk/>
            <pc:sldMk cId="393619520" sldId="259"/>
            <ac:spMk id="145" creationId="{DDB56DB5-0324-4F79-9AB8-CB18C1DC8743}"/>
          </ac:spMkLst>
        </pc:spChg>
        <pc:picChg chg="add del">
          <ac:chgData name="Ian Mann" userId="67b5ed182bd931a7" providerId="LiveId" clId="{CE5CCDFD-4AFD-4958-A49C-6F5DBA02209A}" dt="2020-03-09T15:10:54.900" v="60" actId="26606"/>
          <ac:picMkLst>
            <pc:docMk/>
            <pc:sldMk cId="393619520" sldId="259"/>
            <ac:picMk id="10" creationId="{5D2D844C-AB64-4A03-80BE-33212E61DD07}"/>
          </ac:picMkLst>
        </pc:picChg>
        <pc:picChg chg="add del">
          <ac:chgData name="Ian Mann" userId="67b5ed182bd931a7" providerId="LiveId" clId="{CE5CCDFD-4AFD-4958-A49C-6F5DBA02209A}" dt="2020-03-09T15:10:54.900" v="60" actId="26606"/>
          <ac:picMkLst>
            <pc:docMk/>
            <pc:sldMk cId="393619520" sldId="259"/>
            <ac:picMk id="12" creationId="{CAAD0E9B-89C2-4268-98B4-BA7BFFF2C705}"/>
          </ac:picMkLst>
        </pc:picChg>
        <pc:picChg chg="add del">
          <ac:chgData name="Ian Mann" userId="67b5ed182bd931a7" providerId="LiveId" clId="{CE5CCDFD-4AFD-4958-A49C-6F5DBA02209A}" dt="2020-03-09T15:10:54.900" v="60" actId="26606"/>
          <ac:picMkLst>
            <pc:docMk/>
            <pc:sldMk cId="393619520" sldId="259"/>
            <ac:picMk id="16" creationId="{72E47EEC-33C8-4EC3-8BFC-BB02B4171FDA}"/>
          </ac:picMkLst>
        </pc:picChg>
        <pc:picChg chg="add del">
          <ac:chgData name="Ian Mann" userId="67b5ed182bd931a7" providerId="LiveId" clId="{CE5CCDFD-4AFD-4958-A49C-6F5DBA02209A}" dt="2020-03-09T15:10:54.900" v="60" actId="26606"/>
          <ac:picMkLst>
            <pc:docMk/>
            <pc:sldMk cId="393619520" sldId="259"/>
            <ac:picMk id="18" creationId="{A8BC9CC6-50D5-4C61-9EDE-315A1B5F14E4}"/>
          </ac:picMkLst>
        </pc:picChg>
        <pc:picChg chg="add del">
          <ac:chgData name="Ian Mann" userId="67b5ed182bd931a7" providerId="LiveId" clId="{CE5CCDFD-4AFD-4958-A49C-6F5DBA02209A}" dt="2020-03-09T15:10:54.900" v="60" actId="26606"/>
          <ac:picMkLst>
            <pc:docMk/>
            <pc:sldMk cId="393619520" sldId="259"/>
            <ac:picMk id="24" creationId="{F3C28380-E9C5-4DCE-B5C1-4AA895BF652E}"/>
          </ac:picMkLst>
        </pc:picChg>
        <pc:picChg chg="add del">
          <ac:chgData name="Ian Mann" userId="67b5ed182bd931a7" providerId="LiveId" clId="{CE5CCDFD-4AFD-4958-A49C-6F5DBA02209A}" dt="2020-03-09T15:10:54.900" v="60" actId="26606"/>
          <ac:picMkLst>
            <pc:docMk/>
            <pc:sldMk cId="393619520" sldId="259"/>
            <ac:picMk id="26" creationId="{1E55D28D-C2E2-4760-9A13-C5F71FE7516F}"/>
          </ac:picMkLst>
        </pc:picChg>
        <pc:picChg chg="add del">
          <ac:chgData name="Ian Mann" userId="67b5ed182bd931a7" providerId="LiveId" clId="{CE5CCDFD-4AFD-4958-A49C-6F5DBA02209A}" dt="2020-03-09T15:10:54.900" v="60" actId="26606"/>
          <ac:picMkLst>
            <pc:docMk/>
            <pc:sldMk cId="393619520" sldId="259"/>
            <ac:picMk id="28" creationId="{69995C4B-8CD5-40DB-8530-565CC089661E}"/>
          </ac:picMkLst>
        </pc:picChg>
        <pc:picChg chg="add del">
          <ac:chgData name="Ian Mann" userId="67b5ed182bd931a7" providerId="LiveId" clId="{CE5CCDFD-4AFD-4958-A49C-6F5DBA02209A}" dt="2020-03-09T15:10:54.900" v="60" actId="26606"/>
          <ac:picMkLst>
            <pc:docMk/>
            <pc:sldMk cId="393619520" sldId="259"/>
            <ac:picMk id="32" creationId="{E2054B8B-C60C-495C-AAFE-111588B9AA4B}"/>
          </ac:picMkLst>
        </pc:picChg>
        <pc:picChg chg="add del">
          <ac:chgData name="Ian Mann" userId="67b5ed182bd931a7" providerId="LiveId" clId="{CE5CCDFD-4AFD-4958-A49C-6F5DBA02209A}" dt="2020-03-09T15:22:25.247" v="69" actId="26606"/>
          <ac:picMkLst>
            <pc:docMk/>
            <pc:sldMk cId="393619520" sldId="259"/>
            <ac:picMk id="41" creationId="{5D2D844C-AB64-4A03-80BE-33212E61DD07}"/>
          </ac:picMkLst>
        </pc:picChg>
        <pc:picChg chg="add del">
          <ac:chgData name="Ian Mann" userId="67b5ed182bd931a7" providerId="LiveId" clId="{CE5CCDFD-4AFD-4958-A49C-6F5DBA02209A}" dt="2020-03-09T15:22:25.247" v="69" actId="26606"/>
          <ac:picMkLst>
            <pc:docMk/>
            <pc:sldMk cId="393619520" sldId="259"/>
            <ac:picMk id="43" creationId="{CAAD0E9B-89C2-4268-98B4-BA7BFFF2C705}"/>
          </ac:picMkLst>
        </pc:picChg>
        <pc:picChg chg="add del">
          <ac:chgData name="Ian Mann" userId="67b5ed182bd931a7" providerId="LiveId" clId="{CE5CCDFD-4AFD-4958-A49C-6F5DBA02209A}" dt="2020-03-09T15:22:25.247" v="69" actId="26606"/>
          <ac:picMkLst>
            <pc:docMk/>
            <pc:sldMk cId="393619520" sldId="259"/>
            <ac:picMk id="47" creationId="{72E47EEC-33C8-4EC3-8BFC-BB02B4171FDA}"/>
          </ac:picMkLst>
        </pc:picChg>
        <pc:picChg chg="add del">
          <ac:chgData name="Ian Mann" userId="67b5ed182bd931a7" providerId="LiveId" clId="{CE5CCDFD-4AFD-4958-A49C-6F5DBA02209A}" dt="2020-03-09T15:22:25.247" v="69" actId="26606"/>
          <ac:picMkLst>
            <pc:docMk/>
            <pc:sldMk cId="393619520" sldId="259"/>
            <ac:picMk id="49" creationId="{A8BC9CC6-50D5-4C61-9EDE-315A1B5F14E4}"/>
          </ac:picMkLst>
        </pc:picChg>
        <pc:picChg chg="add del">
          <ac:chgData name="Ian Mann" userId="67b5ed182bd931a7" providerId="LiveId" clId="{CE5CCDFD-4AFD-4958-A49C-6F5DBA02209A}" dt="2020-04-07T06:38:07.937" v="1375" actId="26606"/>
          <ac:picMkLst>
            <pc:docMk/>
            <pc:sldMk cId="393619520" sldId="259"/>
            <ac:picMk id="71" creationId="{7594FC8B-8CD2-407F-94F1-9C71F5AEC2B6}"/>
          </ac:picMkLst>
        </pc:picChg>
        <pc:picChg chg="add del">
          <ac:chgData name="Ian Mann" userId="67b5ed182bd931a7" providerId="LiveId" clId="{CE5CCDFD-4AFD-4958-A49C-6F5DBA02209A}" dt="2020-04-07T06:38:07.937" v="1375" actId="26606"/>
          <ac:picMkLst>
            <pc:docMk/>
            <pc:sldMk cId="393619520" sldId="259"/>
            <ac:picMk id="73" creationId="{DBABC971-8D40-4A4F-AC60-28B9172789B9}"/>
          </ac:picMkLst>
        </pc:picChg>
        <pc:picChg chg="add del">
          <ac:chgData name="Ian Mann" userId="67b5ed182bd931a7" providerId="LiveId" clId="{CE5CCDFD-4AFD-4958-A49C-6F5DBA02209A}" dt="2020-04-07T06:38:07.937" v="1375" actId="26606"/>
          <ac:picMkLst>
            <pc:docMk/>
            <pc:sldMk cId="393619520" sldId="259"/>
            <ac:picMk id="77" creationId="{791AE23E-90C9-4963-96E2-8DADBFC3BC09}"/>
          </ac:picMkLst>
        </pc:picChg>
        <pc:picChg chg="add del">
          <ac:chgData name="Ian Mann" userId="67b5ed182bd931a7" providerId="LiveId" clId="{CE5CCDFD-4AFD-4958-A49C-6F5DBA02209A}" dt="2020-04-07T06:38:07.937" v="1375" actId="26606"/>
          <ac:picMkLst>
            <pc:docMk/>
            <pc:sldMk cId="393619520" sldId="259"/>
            <ac:picMk id="79" creationId="{C5F93E90-4379-4AAC-B021-E5FA6D974AED}"/>
          </ac:picMkLst>
        </pc:picChg>
        <pc:picChg chg="add del">
          <ac:chgData name="Ian Mann" userId="67b5ed182bd931a7" providerId="LiveId" clId="{CE5CCDFD-4AFD-4958-A49C-6F5DBA02209A}" dt="2020-04-07T06:38:07.937" v="1375" actId="26606"/>
          <ac:picMkLst>
            <pc:docMk/>
            <pc:sldMk cId="393619520" sldId="259"/>
            <ac:picMk id="135" creationId="{AA085689-791F-4B8F-9F30-12415B97D366}"/>
          </ac:picMkLst>
        </pc:picChg>
        <pc:picChg chg="add del">
          <ac:chgData name="Ian Mann" userId="67b5ed182bd931a7" providerId="LiveId" clId="{CE5CCDFD-4AFD-4958-A49C-6F5DBA02209A}" dt="2020-04-07T06:38:07.937" v="1375" actId="26606"/>
          <ac:picMkLst>
            <pc:docMk/>
            <pc:sldMk cId="393619520" sldId="259"/>
            <ac:picMk id="137" creationId="{AA3FED7F-6821-47C0-A464-E9278B24129E}"/>
          </ac:picMkLst>
        </pc:picChg>
        <pc:picChg chg="add del">
          <ac:chgData name="Ian Mann" userId="67b5ed182bd931a7" providerId="LiveId" clId="{CE5CCDFD-4AFD-4958-A49C-6F5DBA02209A}" dt="2020-04-07T06:38:07.937" v="1375" actId="26606"/>
          <ac:picMkLst>
            <pc:docMk/>
            <pc:sldMk cId="393619520" sldId="259"/>
            <ac:picMk id="141" creationId="{561B34F5-88E5-4711-BC16-3005C29AD7C6}"/>
          </ac:picMkLst>
        </pc:picChg>
        <pc:picChg chg="add del">
          <ac:chgData name="Ian Mann" userId="67b5ed182bd931a7" providerId="LiveId" clId="{CE5CCDFD-4AFD-4958-A49C-6F5DBA02209A}" dt="2020-04-07T06:38:07.937" v="1375" actId="26606"/>
          <ac:picMkLst>
            <pc:docMk/>
            <pc:sldMk cId="393619520" sldId="259"/>
            <ac:picMk id="143" creationId="{4F3661D0-2268-4D3E-88BA-0647BCBE33AF}"/>
          </ac:picMkLst>
        </pc:picChg>
        <pc:picChg chg="add mod">
          <ac:chgData name="Ian Mann" userId="67b5ed182bd931a7" providerId="LiveId" clId="{CE5CCDFD-4AFD-4958-A49C-6F5DBA02209A}" dt="2020-04-07T06:38:07.937" v="1375" actId="26606"/>
          <ac:picMkLst>
            <pc:docMk/>
            <pc:sldMk cId="393619520" sldId="259"/>
            <ac:picMk id="3074" creationId="{2EC9406A-40AF-4C5F-BD35-B4E9DC0B6CDF}"/>
          </ac:picMkLst>
        </pc:picChg>
        <pc:cxnChg chg="add del">
          <ac:chgData name="Ian Mann" userId="67b5ed182bd931a7" providerId="LiveId" clId="{CE5CCDFD-4AFD-4958-A49C-6F5DBA02209A}" dt="2020-03-09T15:10:54.900" v="60" actId="26606"/>
          <ac:cxnSpMkLst>
            <pc:docMk/>
            <pc:sldMk cId="393619520" sldId="259"/>
            <ac:cxnSpMk id="36" creationId="{C632DB3C-29C8-435B-832E-2A00033193CD}"/>
          </ac:cxnSpMkLst>
        </pc:cxnChg>
        <pc:cxnChg chg="add del">
          <ac:chgData name="Ian Mann" userId="67b5ed182bd931a7" providerId="LiveId" clId="{CE5CCDFD-4AFD-4958-A49C-6F5DBA02209A}" dt="2020-03-09T15:22:25.247" v="69" actId="26606"/>
          <ac:cxnSpMkLst>
            <pc:docMk/>
            <pc:sldMk cId="393619520" sldId="259"/>
            <ac:cxnSpMk id="53" creationId="{179C4C8E-197B-4679-AE96-B5147F971C90}"/>
          </ac:cxnSpMkLst>
        </pc:cxnChg>
      </pc:sldChg>
      <pc:sldChg chg="add del">
        <pc:chgData name="Ian Mann" userId="67b5ed182bd931a7" providerId="LiveId" clId="{CE5CCDFD-4AFD-4958-A49C-6F5DBA02209A}" dt="2020-03-09T15:09:09.080" v="19"/>
        <pc:sldMkLst>
          <pc:docMk/>
          <pc:sldMk cId="538983805" sldId="260"/>
        </pc:sldMkLst>
      </pc:sldChg>
      <pc:sldChg chg="addSp delSp modSp add mod modTransition setBg modNotesTx">
        <pc:chgData name="Ian Mann" userId="67b5ed182bd931a7" providerId="LiveId" clId="{CE5CCDFD-4AFD-4958-A49C-6F5DBA02209A}" dt="2020-04-07T06:30:34.169" v="1325"/>
        <pc:sldMkLst>
          <pc:docMk/>
          <pc:sldMk cId="2363602778" sldId="260"/>
        </pc:sldMkLst>
        <pc:spChg chg="add del">
          <ac:chgData name="Ian Mann" userId="67b5ed182bd931a7" providerId="LiveId" clId="{CE5CCDFD-4AFD-4958-A49C-6F5DBA02209A}" dt="2020-03-09T15:12:09.723" v="63" actId="478"/>
          <ac:spMkLst>
            <pc:docMk/>
            <pc:sldMk cId="2363602778" sldId="260"/>
            <ac:spMk id="2" creationId="{C7F5518B-0462-422F-ACA6-3BE0CCB3A4B4}"/>
          </ac:spMkLst>
        </pc:spChg>
        <pc:spChg chg="add">
          <ac:chgData name="Ian Mann" userId="67b5ed182bd931a7" providerId="LiveId" clId="{CE5CCDFD-4AFD-4958-A49C-6F5DBA02209A}" dt="2020-03-09T15:12:59.376" v="65" actId="26606"/>
          <ac:spMkLst>
            <pc:docMk/>
            <pc:sldMk cId="2363602778" sldId="260"/>
            <ac:spMk id="71" creationId="{52B1435E-BAB8-43AB-AF6A-C15D437DCB1B}"/>
          </ac:spMkLst>
        </pc:spChg>
        <pc:picChg chg="add mod">
          <ac:chgData name="Ian Mann" userId="67b5ed182bd931a7" providerId="LiveId" clId="{CE5CCDFD-4AFD-4958-A49C-6F5DBA02209A}" dt="2020-03-09T15:12:59.376" v="65" actId="26606"/>
          <ac:picMkLst>
            <pc:docMk/>
            <pc:sldMk cId="2363602778" sldId="260"/>
            <ac:picMk id="2050" creationId="{31878B7F-8D80-4398-BB9F-5DDA7605565D}"/>
          </ac:picMkLst>
        </pc:picChg>
      </pc:sldChg>
      <pc:sldChg chg="addSp delSp modSp add mod ord modTransition setBg">
        <pc:chgData name="Ian Mann" userId="67b5ed182bd931a7" providerId="LiveId" clId="{CE5CCDFD-4AFD-4958-A49C-6F5DBA02209A}" dt="2020-04-07T06:36:32.627" v="1370" actId="26606"/>
        <pc:sldMkLst>
          <pc:docMk/>
          <pc:sldMk cId="749068853" sldId="261"/>
        </pc:sldMkLst>
        <pc:spChg chg="add del">
          <ac:chgData name="Ian Mann" userId="67b5ed182bd931a7" providerId="LiveId" clId="{CE5CCDFD-4AFD-4958-A49C-6F5DBA02209A}" dt="2020-03-09T15:36:36.233" v="246" actId="26606"/>
          <ac:spMkLst>
            <pc:docMk/>
            <pc:sldMk cId="749068853" sldId="261"/>
            <ac:spMk id="71" creationId="{DFB3CEA1-88D9-42FB-88ED-1E9807FE6596}"/>
          </ac:spMkLst>
        </pc:spChg>
        <pc:spChg chg="add del">
          <ac:chgData name="Ian Mann" userId="67b5ed182bd931a7" providerId="LiveId" clId="{CE5CCDFD-4AFD-4958-A49C-6F5DBA02209A}" dt="2020-03-09T15:36:36.233" v="246" actId="26606"/>
          <ac:spMkLst>
            <pc:docMk/>
            <pc:sldMk cId="749068853" sldId="261"/>
            <ac:spMk id="73" creationId="{9A6C928E-4252-4F33-8C34-E50A12A3170B}"/>
          </ac:spMkLst>
        </pc:spChg>
        <pc:spChg chg="add del">
          <ac:chgData name="Ian Mann" userId="67b5ed182bd931a7" providerId="LiveId" clId="{CE5CCDFD-4AFD-4958-A49C-6F5DBA02209A}" dt="2020-03-09T15:36:30.186" v="243" actId="26606"/>
          <ac:spMkLst>
            <pc:docMk/>
            <pc:sldMk cId="749068853" sldId="261"/>
            <ac:spMk id="135" creationId="{B0487C8F-7D6C-4EAF-A9A5-45D8E94FC2C9}"/>
          </ac:spMkLst>
        </pc:spChg>
        <pc:spChg chg="add del">
          <ac:chgData name="Ian Mann" userId="67b5ed182bd931a7" providerId="LiveId" clId="{CE5CCDFD-4AFD-4958-A49C-6F5DBA02209A}" dt="2020-03-09T15:36:30.186" v="243" actId="26606"/>
          <ac:spMkLst>
            <pc:docMk/>
            <pc:sldMk cId="749068853" sldId="261"/>
            <ac:spMk id="137" creationId="{1578DA0F-394A-417D-892B-8253831A2587}"/>
          </ac:spMkLst>
        </pc:spChg>
        <pc:spChg chg="add del">
          <ac:chgData name="Ian Mann" userId="67b5ed182bd931a7" providerId="LiveId" clId="{CE5CCDFD-4AFD-4958-A49C-6F5DBA02209A}" dt="2020-03-09T15:36:36.225" v="245" actId="26606"/>
          <ac:spMkLst>
            <pc:docMk/>
            <pc:sldMk cId="749068853" sldId="261"/>
            <ac:spMk id="4100" creationId="{DFB3CEA1-88D9-42FB-88ED-1E9807FE6596}"/>
          </ac:spMkLst>
        </pc:spChg>
        <pc:spChg chg="add del">
          <ac:chgData name="Ian Mann" userId="67b5ed182bd931a7" providerId="LiveId" clId="{CE5CCDFD-4AFD-4958-A49C-6F5DBA02209A}" dt="2020-03-09T15:36:36.225" v="245" actId="26606"/>
          <ac:spMkLst>
            <pc:docMk/>
            <pc:sldMk cId="749068853" sldId="261"/>
            <ac:spMk id="4101" creationId="{9A6C928E-4252-4F33-8C34-E50A12A3170B}"/>
          </ac:spMkLst>
        </pc:spChg>
        <pc:spChg chg="add del">
          <ac:chgData name="Ian Mann" userId="67b5ed182bd931a7" providerId="LiveId" clId="{CE5CCDFD-4AFD-4958-A49C-6F5DBA02209A}" dt="2020-04-07T06:36:32.627" v="1370" actId="26606"/>
          <ac:spMkLst>
            <pc:docMk/>
            <pc:sldMk cId="749068853" sldId="261"/>
            <ac:spMk id="4103" creationId="{4309F268-A45B-4517-B03F-2774BAEFFBA6}"/>
          </ac:spMkLst>
        </pc:spChg>
        <pc:picChg chg="add mod">
          <ac:chgData name="Ian Mann" userId="67b5ed182bd931a7" providerId="LiveId" clId="{CE5CCDFD-4AFD-4958-A49C-6F5DBA02209A}" dt="2020-04-07T06:36:32.627" v="1370" actId="26606"/>
          <ac:picMkLst>
            <pc:docMk/>
            <pc:sldMk cId="749068853" sldId="261"/>
            <ac:picMk id="4098" creationId="{DA08BEA2-A566-4B4C-A8F0-2EB1C9E7FCDD}"/>
          </ac:picMkLst>
        </pc:picChg>
      </pc:sldChg>
      <pc:sldChg chg="add del">
        <pc:chgData name="Ian Mann" userId="67b5ed182bd931a7" providerId="LiveId" clId="{CE5CCDFD-4AFD-4958-A49C-6F5DBA02209A}" dt="2020-03-09T15:09:07.280" v="18"/>
        <pc:sldMkLst>
          <pc:docMk/>
          <pc:sldMk cId="1332403795" sldId="261"/>
        </pc:sldMkLst>
      </pc:sldChg>
      <pc:sldChg chg="addSp delSp modSp add mod modTransition setBg">
        <pc:chgData name="Ian Mann" userId="67b5ed182bd931a7" providerId="LiveId" clId="{CE5CCDFD-4AFD-4958-A49C-6F5DBA02209A}" dt="2020-04-07T06:40:28.783" v="1408" actId="26606"/>
        <pc:sldMkLst>
          <pc:docMk/>
          <pc:sldMk cId="1508406994" sldId="262"/>
        </pc:sldMkLst>
        <pc:spChg chg="add del">
          <ac:chgData name="Ian Mann" userId="67b5ed182bd931a7" providerId="LiveId" clId="{CE5CCDFD-4AFD-4958-A49C-6F5DBA02209A}" dt="2020-03-09T15:46:02.331" v="267" actId="26606"/>
          <ac:spMkLst>
            <pc:docMk/>
            <pc:sldMk cId="1508406994" sldId="262"/>
            <ac:spMk id="77" creationId="{25414FA1-2D4C-41DB-83DE-4F3E38C10A63}"/>
          </ac:spMkLst>
        </pc:spChg>
        <pc:spChg chg="add del">
          <ac:chgData name="Ian Mann" userId="67b5ed182bd931a7" providerId="LiveId" clId="{CE5CCDFD-4AFD-4958-A49C-6F5DBA02209A}" dt="2020-04-07T06:40:28.783" v="1408" actId="26606"/>
          <ac:spMkLst>
            <pc:docMk/>
            <pc:sldMk cId="1508406994" sldId="262"/>
            <ac:spMk id="141" creationId="{12E8CD4E-6381-4807-AA5B-CE0024A8BE19}"/>
          </ac:spMkLst>
        </pc:spChg>
        <pc:spChg chg="add del">
          <ac:chgData name="Ian Mann" userId="67b5ed182bd931a7" providerId="LiveId" clId="{CE5CCDFD-4AFD-4958-A49C-6F5DBA02209A}" dt="2020-04-07T06:40:28.783" v="1408" actId="26606"/>
          <ac:spMkLst>
            <pc:docMk/>
            <pc:sldMk cId="1508406994" sldId="262"/>
            <ac:spMk id="143" creationId="{D28445F8-F032-43C9-8D0F-A5155F525283}"/>
          </ac:spMkLst>
        </pc:spChg>
        <pc:spChg chg="add del">
          <ac:chgData name="Ian Mann" userId="67b5ed182bd931a7" providerId="LiveId" clId="{CE5CCDFD-4AFD-4958-A49C-6F5DBA02209A}" dt="2020-04-07T06:40:28.783" v="1408" actId="26606"/>
          <ac:spMkLst>
            <pc:docMk/>
            <pc:sldMk cId="1508406994" sldId="262"/>
            <ac:spMk id="145" creationId="{36A325B5-56A3-425A-B9A3-0CEB7CA1BBF6}"/>
          </ac:spMkLst>
        </pc:spChg>
        <pc:spChg chg="add del">
          <ac:chgData name="Ian Mann" userId="67b5ed182bd931a7" providerId="LiveId" clId="{CE5CCDFD-4AFD-4958-A49C-6F5DBA02209A}" dt="2020-04-07T06:40:28.783" v="1408" actId="26606"/>
          <ac:spMkLst>
            <pc:docMk/>
            <pc:sldMk cId="1508406994" sldId="262"/>
            <ac:spMk id="147" creationId="{B80DE958-9D45-4CAD-BF1F-FA2ED970B7F6}"/>
          </ac:spMkLst>
        </pc:spChg>
        <pc:spChg chg="add del">
          <ac:chgData name="Ian Mann" userId="67b5ed182bd931a7" providerId="LiveId" clId="{CE5CCDFD-4AFD-4958-A49C-6F5DBA02209A}" dt="2020-04-07T06:40:28.783" v="1408" actId="26606"/>
          <ac:spMkLst>
            <pc:docMk/>
            <pc:sldMk cId="1508406994" sldId="262"/>
            <ac:spMk id="149" creationId="{BB93B4BF-AD35-4E52-8131-161C5FB9CDD7}"/>
          </ac:spMkLst>
        </pc:spChg>
        <pc:spChg chg="add del">
          <ac:chgData name="Ian Mann" userId="67b5ed182bd931a7" providerId="LiveId" clId="{CE5CCDFD-4AFD-4958-A49C-6F5DBA02209A}" dt="2020-04-07T06:40:28.783" v="1407" actId="26606"/>
          <ac:spMkLst>
            <pc:docMk/>
            <pc:sldMk cId="1508406994" sldId="262"/>
            <ac:spMk id="192" creationId="{25414FA1-2D4C-41DB-83DE-4F3E38C10A63}"/>
          </ac:spMkLst>
        </pc:spChg>
        <pc:picChg chg="add mod ord">
          <ac:chgData name="Ian Mann" userId="67b5ed182bd931a7" providerId="LiveId" clId="{CE5CCDFD-4AFD-4958-A49C-6F5DBA02209A}" dt="2020-04-07T06:40:28.783" v="1408" actId="26606"/>
          <ac:picMkLst>
            <pc:docMk/>
            <pc:sldMk cId="1508406994" sldId="262"/>
            <ac:picMk id="5122" creationId="{8B2B28D1-C6B6-4ED7-BA2E-00F077E57FE4}"/>
          </ac:picMkLst>
        </pc:picChg>
        <pc:picChg chg="add mod ord">
          <ac:chgData name="Ian Mann" userId="67b5ed182bd931a7" providerId="LiveId" clId="{CE5CCDFD-4AFD-4958-A49C-6F5DBA02209A}" dt="2020-04-07T06:40:28.783" v="1408" actId="26606"/>
          <ac:picMkLst>
            <pc:docMk/>
            <pc:sldMk cId="1508406994" sldId="262"/>
            <ac:picMk id="5124" creationId="{FAB1EF94-A7A7-4346-8CF5-D01A335A3F6C}"/>
          </ac:picMkLst>
        </pc:picChg>
        <pc:picChg chg="add mod ord">
          <ac:chgData name="Ian Mann" userId="67b5ed182bd931a7" providerId="LiveId" clId="{CE5CCDFD-4AFD-4958-A49C-6F5DBA02209A}" dt="2020-04-07T06:40:28.783" v="1408" actId="26606"/>
          <ac:picMkLst>
            <pc:docMk/>
            <pc:sldMk cId="1508406994" sldId="262"/>
            <ac:picMk id="5126" creationId="{C19899F5-9D27-499D-8E6B-DFFD3E317E96}"/>
          </ac:picMkLst>
        </pc:picChg>
        <pc:picChg chg="add mod">
          <ac:chgData name="Ian Mann" userId="67b5ed182bd931a7" providerId="LiveId" clId="{CE5CCDFD-4AFD-4958-A49C-6F5DBA02209A}" dt="2020-04-07T06:40:28.783" v="1408" actId="26606"/>
          <ac:picMkLst>
            <pc:docMk/>
            <pc:sldMk cId="1508406994" sldId="262"/>
            <ac:picMk id="5128" creationId="{DFE08B2A-0882-4A37-BF77-CD457DDD6F46}"/>
          </ac:picMkLst>
        </pc:picChg>
      </pc:sldChg>
      <pc:sldChg chg="addSp delSp modSp add mod modTransition setBg">
        <pc:chgData name="Ian Mann" userId="67b5ed182bd931a7" providerId="LiveId" clId="{CE5CCDFD-4AFD-4958-A49C-6F5DBA02209A}" dt="2020-04-07T06:30:34.169" v="1325"/>
        <pc:sldMkLst>
          <pc:docMk/>
          <pc:sldMk cId="117336711" sldId="263"/>
        </pc:sldMkLst>
        <pc:picChg chg="add mod">
          <ac:chgData name="Ian Mann" userId="67b5ed182bd931a7" providerId="LiveId" clId="{CE5CCDFD-4AFD-4958-A49C-6F5DBA02209A}" dt="2020-03-09T15:58:26.396" v="273" actId="26606"/>
          <ac:picMkLst>
            <pc:docMk/>
            <pc:sldMk cId="117336711" sldId="263"/>
            <ac:picMk id="6146" creationId="{F404D43D-B961-40CA-B1B8-1E91DD798619}"/>
          </ac:picMkLst>
        </pc:picChg>
        <pc:picChg chg="add del">
          <ac:chgData name="Ian Mann" userId="67b5ed182bd931a7" providerId="LiveId" clId="{CE5CCDFD-4AFD-4958-A49C-6F5DBA02209A}" dt="2020-03-09T15:59:22.536" v="277"/>
          <ac:picMkLst>
            <pc:docMk/>
            <pc:sldMk cId="117336711" sldId="263"/>
            <ac:picMk id="6148" creationId="{B4DD70E9-BC82-4356-A7EF-789E2F7061C8}"/>
          </ac:picMkLst>
        </pc:picChg>
      </pc:sldChg>
      <pc:sldChg chg="addSp delSp modSp add mod modTransition setBg">
        <pc:chgData name="Ian Mann" userId="67b5ed182bd931a7" providerId="LiveId" clId="{CE5CCDFD-4AFD-4958-A49C-6F5DBA02209A}" dt="2020-04-07T06:30:34.169" v="1325"/>
        <pc:sldMkLst>
          <pc:docMk/>
          <pc:sldMk cId="778886731" sldId="264"/>
        </pc:sldMkLst>
        <pc:spChg chg="add del">
          <ac:chgData name="Ian Mann" userId="67b5ed182bd931a7" providerId="LiveId" clId="{CE5CCDFD-4AFD-4958-A49C-6F5DBA02209A}" dt="2020-03-09T16:03:26.901" v="291" actId="26606"/>
          <ac:spMkLst>
            <pc:docMk/>
            <pc:sldMk cId="778886731" sldId="264"/>
            <ac:spMk id="73" creationId="{4309F268-A45B-4517-B03F-2774BAEFFBA6}"/>
          </ac:spMkLst>
        </pc:spChg>
        <pc:picChg chg="add del mod">
          <ac:chgData name="Ian Mann" userId="67b5ed182bd931a7" providerId="LiveId" clId="{CE5CCDFD-4AFD-4958-A49C-6F5DBA02209A}" dt="2020-03-09T16:02:36.926" v="287" actId="478"/>
          <ac:picMkLst>
            <pc:docMk/>
            <pc:sldMk cId="778886731" sldId="264"/>
            <ac:picMk id="3" creationId="{A9F72168-4A72-412F-A59F-C3AC94DCFC34}"/>
          </ac:picMkLst>
        </pc:picChg>
        <pc:picChg chg="add del">
          <ac:chgData name="Ian Mann" userId="67b5ed182bd931a7" providerId="LiveId" clId="{CE5CCDFD-4AFD-4958-A49C-6F5DBA02209A}" dt="2020-03-09T15:59:45.422" v="280" actId="478"/>
          <ac:picMkLst>
            <pc:docMk/>
            <pc:sldMk cId="778886731" sldId="264"/>
            <ac:picMk id="7170" creationId="{96CBCB22-5EB7-4B9B-8776-D4FD389B1A36}"/>
          </ac:picMkLst>
        </pc:picChg>
        <pc:picChg chg="add mod">
          <ac:chgData name="Ian Mann" userId="67b5ed182bd931a7" providerId="LiveId" clId="{CE5CCDFD-4AFD-4958-A49C-6F5DBA02209A}" dt="2020-03-25T16:33:19.917" v="959" actId="1038"/>
          <ac:picMkLst>
            <pc:docMk/>
            <pc:sldMk cId="778886731" sldId="264"/>
            <ac:picMk id="7172" creationId="{DC79AA1A-E8E9-4C7B-B099-2656EF34F32C}"/>
          </ac:picMkLst>
        </pc:picChg>
      </pc:sldChg>
      <pc:sldChg chg="addSp delSp add del setBg">
        <pc:chgData name="Ian Mann" userId="67b5ed182bd931a7" providerId="LiveId" clId="{CE5CCDFD-4AFD-4958-A49C-6F5DBA02209A}" dt="2020-03-09T17:10:30.524" v="890" actId="47"/>
        <pc:sldMkLst>
          <pc:docMk/>
          <pc:sldMk cId="1288571299" sldId="265"/>
        </pc:sldMkLst>
        <pc:picChg chg="add del">
          <ac:chgData name="Ian Mann" userId="67b5ed182bd931a7" providerId="LiveId" clId="{CE5CCDFD-4AFD-4958-A49C-6F5DBA02209A}" dt="2020-03-09T16:02:11.991" v="283" actId="21"/>
          <ac:picMkLst>
            <pc:docMk/>
            <pc:sldMk cId="1288571299" sldId="265"/>
            <ac:picMk id="8194" creationId="{62E0093A-1361-4DC4-80F9-5F6189FD0A2D}"/>
          </ac:picMkLst>
        </pc:picChg>
      </pc:sldChg>
      <pc:sldChg chg="addSp delSp modSp add mod modTransition setBg">
        <pc:chgData name="Ian Mann" userId="67b5ed182bd931a7" providerId="LiveId" clId="{CE5CCDFD-4AFD-4958-A49C-6F5DBA02209A}" dt="2020-04-07T06:30:34.169" v="1325"/>
        <pc:sldMkLst>
          <pc:docMk/>
          <pc:sldMk cId="801408685" sldId="266"/>
        </pc:sldMkLst>
        <pc:picChg chg="mod ord">
          <ac:chgData name="Ian Mann" userId="67b5ed182bd931a7" providerId="LiveId" clId="{CE5CCDFD-4AFD-4958-A49C-6F5DBA02209A}" dt="2020-03-09T16:18:20.060" v="297" actId="26606"/>
          <ac:picMkLst>
            <pc:docMk/>
            <pc:sldMk cId="801408685" sldId="266"/>
            <ac:picMk id="4098" creationId="{506D87AD-1414-4FC2-A334-EBA197F61C0C}"/>
          </ac:picMkLst>
        </pc:picChg>
        <pc:picChg chg="del mod">
          <ac:chgData name="Ian Mann" userId="67b5ed182bd931a7" providerId="LiveId" clId="{CE5CCDFD-4AFD-4958-A49C-6F5DBA02209A}" dt="2020-03-09T16:15:34.125" v="295" actId="478"/>
          <ac:picMkLst>
            <pc:docMk/>
            <pc:sldMk cId="801408685" sldId="266"/>
            <ac:picMk id="4102" creationId="{EFD17A29-8154-4E1C-A5F7-14299CEBC238}"/>
          </ac:picMkLst>
        </pc:picChg>
        <pc:picChg chg="mod">
          <ac:chgData name="Ian Mann" userId="67b5ed182bd931a7" providerId="LiveId" clId="{CE5CCDFD-4AFD-4958-A49C-6F5DBA02209A}" dt="2020-03-09T16:18:20.060" v="297" actId="26606"/>
          <ac:picMkLst>
            <pc:docMk/>
            <pc:sldMk cId="801408685" sldId="266"/>
            <ac:picMk id="4104" creationId="{1D2D995E-1993-4EF0-8420-38769A4CB3C8}"/>
          </ac:picMkLst>
        </pc:picChg>
        <pc:picChg chg="add mod">
          <ac:chgData name="Ian Mann" userId="67b5ed182bd931a7" providerId="LiveId" clId="{CE5CCDFD-4AFD-4958-A49C-6F5DBA02209A}" dt="2020-03-09T16:18:20.060" v="297" actId="26606"/>
          <ac:picMkLst>
            <pc:docMk/>
            <pc:sldMk cId="801408685" sldId="266"/>
            <ac:picMk id="9218" creationId="{6A5D0E09-0AB0-4814-9B24-AD84217C4415}"/>
          </ac:picMkLst>
        </pc:picChg>
      </pc:sldChg>
      <pc:sldChg chg="addSp delSp modSp add mod modTransition setBg setClrOvrMap">
        <pc:chgData name="Ian Mann" userId="67b5ed182bd931a7" providerId="LiveId" clId="{CE5CCDFD-4AFD-4958-A49C-6F5DBA02209A}" dt="2020-04-07T06:30:34.169" v="1325"/>
        <pc:sldMkLst>
          <pc:docMk/>
          <pc:sldMk cId="3507702538" sldId="267"/>
        </pc:sldMkLst>
        <pc:spChg chg="add">
          <ac:chgData name="Ian Mann" userId="67b5ed182bd931a7" providerId="LiveId" clId="{CE5CCDFD-4AFD-4958-A49C-6F5DBA02209A}" dt="2020-03-09T16:27:28.930" v="319" actId="26606"/>
          <ac:spMkLst>
            <pc:docMk/>
            <pc:sldMk cId="3507702538" sldId="267"/>
            <ac:spMk id="77" creationId="{2FC2BEB8-DB52-4740-AD58-9AD79D4DA72A}"/>
          </ac:spMkLst>
        </pc:spChg>
        <pc:spChg chg="add">
          <ac:chgData name="Ian Mann" userId="67b5ed182bd931a7" providerId="LiveId" clId="{CE5CCDFD-4AFD-4958-A49C-6F5DBA02209A}" dt="2020-03-09T16:27:28.930" v="319" actId="26606"/>
          <ac:spMkLst>
            <pc:docMk/>
            <pc:sldMk cId="3507702538" sldId="267"/>
            <ac:spMk id="79" creationId="{341FBD78-9B8B-4612-8E4E-39FF2DC4506C}"/>
          </ac:spMkLst>
        </pc:spChg>
        <pc:spChg chg="add">
          <ac:chgData name="Ian Mann" userId="67b5ed182bd931a7" providerId="LiveId" clId="{CE5CCDFD-4AFD-4958-A49C-6F5DBA02209A}" dt="2020-03-09T16:27:28.930" v="319" actId="26606"/>
          <ac:spMkLst>
            <pc:docMk/>
            <pc:sldMk cId="3507702538" sldId="267"/>
            <ac:spMk id="81" creationId="{682FDA4F-079B-4A51-BDFE-A5CC94D17435}"/>
          </ac:spMkLst>
        </pc:spChg>
        <pc:spChg chg="add">
          <ac:chgData name="Ian Mann" userId="67b5ed182bd931a7" providerId="LiveId" clId="{CE5CCDFD-4AFD-4958-A49C-6F5DBA02209A}" dt="2020-03-09T16:27:28.930" v="319" actId="26606"/>
          <ac:spMkLst>
            <pc:docMk/>
            <pc:sldMk cId="3507702538" sldId="267"/>
            <ac:spMk id="83" creationId="{CA0B358C-0BB2-47F4-85EF-018578763C2D}"/>
          </ac:spMkLst>
        </pc:spChg>
        <pc:spChg chg="add">
          <ac:chgData name="Ian Mann" userId="67b5ed182bd931a7" providerId="LiveId" clId="{CE5CCDFD-4AFD-4958-A49C-6F5DBA02209A}" dt="2020-03-09T16:27:28.930" v="319" actId="26606"/>
          <ac:spMkLst>
            <pc:docMk/>
            <pc:sldMk cId="3507702538" sldId="267"/>
            <ac:spMk id="85" creationId="{1578FE84-C352-4EA1-94F1-90356CF5DD0C}"/>
          </ac:spMkLst>
        </pc:spChg>
        <pc:picChg chg="add del mod">
          <ac:chgData name="Ian Mann" userId="67b5ed182bd931a7" providerId="LiveId" clId="{CE5CCDFD-4AFD-4958-A49C-6F5DBA02209A}" dt="2020-03-09T16:23:20.941" v="302" actId="478"/>
          <ac:picMkLst>
            <pc:docMk/>
            <pc:sldMk cId="3507702538" sldId="267"/>
            <ac:picMk id="10242" creationId="{1BEBCE98-8886-40C8-B234-5AEE0EF390E5}"/>
          </ac:picMkLst>
        </pc:picChg>
        <pc:picChg chg="add mod">
          <ac:chgData name="Ian Mann" userId="67b5ed182bd931a7" providerId="LiveId" clId="{CE5CCDFD-4AFD-4958-A49C-6F5DBA02209A}" dt="2020-03-09T16:27:28.930" v="319" actId="26606"/>
          <ac:picMkLst>
            <pc:docMk/>
            <pc:sldMk cId="3507702538" sldId="267"/>
            <ac:picMk id="10244" creationId="{12306BAC-207E-49C5-A0E6-FBB269FEA997}"/>
          </ac:picMkLst>
        </pc:picChg>
        <pc:picChg chg="add del mod">
          <ac:chgData name="Ian Mann" userId="67b5ed182bd931a7" providerId="LiveId" clId="{CE5CCDFD-4AFD-4958-A49C-6F5DBA02209A}" dt="2020-03-09T16:27:06.972" v="317" actId="478"/>
          <ac:picMkLst>
            <pc:docMk/>
            <pc:sldMk cId="3507702538" sldId="267"/>
            <ac:picMk id="10246" creationId="{7B9AD0F1-F119-4504-8EF9-6E542C75E574}"/>
          </ac:picMkLst>
        </pc:picChg>
        <pc:picChg chg="add mod">
          <ac:chgData name="Ian Mann" userId="67b5ed182bd931a7" providerId="LiveId" clId="{CE5CCDFD-4AFD-4958-A49C-6F5DBA02209A}" dt="2020-03-09T16:27:28.930" v="319" actId="26606"/>
          <ac:picMkLst>
            <pc:docMk/>
            <pc:sldMk cId="3507702538" sldId="267"/>
            <ac:picMk id="10248" creationId="{96BBA9CF-BCDA-42BC-8048-AAD0BC012ADB}"/>
          </ac:picMkLst>
        </pc:picChg>
      </pc:sldChg>
      <pc:sldChg chg="addSp modSp add mod modTransition setBg modAnim">
        <pc:chgData name="Ian Mann" userId="67b5ed182bd931a7" providerId="LiveId" clId="{CE5CCDFD-4AFD-4958-A49C-6F5DBA02209A}" dt="2020-04-07T06:30:34.169" v="1325"/>
        <pc:sldMkLst>
          <pc:docMk/>
          <pc:sldMk cId="2278312195" sldId="268"/>
        </pc:sldMkLst>
        <pc:spChg chg="add">
          <ac:chgData name="Ian Mann" userId="67b5ed182bd931a7" providerId="LiveId" clId="{CE5CCDFD-4AFD-4958-A49C-6F5DBA02209A}" dt="2020-03-09T16:30:23.880" v="322" actId="26606"/>
          <ac:spMkLst>
            <pc:docMk/>
            <pc:sldMk cId="2278312195" sldId="268"/>
            <ac:spMk id="7" creationId="{4159E445-83D7-4F7C-8B6B-79EDEFA5F788}"/>
          </ac:spMkLst>
        </pc:spChg>
        <pc:spChg chg="add">
          <ac:chgData name="Ian Mann" userId="67b5ed182bd931a7" providerId="LiveId" clId="{CE5CCDFD-4AFD-4958-A49C-6F5DBA02209A}" dt="2020-03-09T16:30:23.880" v="322" actId="26606"/>
          <ac:spMkLst>
            <pc:docMk/>
            <pc:sldMk cId="2278312195" sldId="268"/>
            <ac:spMk id="9" creationId="{E1E43DD8-7DEF-4A83-A303-10947F34B086}"/>
          </ac:spMkLst>
        </pc:spChg>
        <pc:picChg chg="add mod">
          <ac:chgData name="Ian Mann" userId="67b5ed182bd931a7" providerId="LiveId" clId="{CE5CCDFD-4AFD-4958-A49C-6F5DBA02209A}" dt="2020-03-09T16:30:23.880" v="322" actId="26606"/>
          <ac:picMkLst>
            <pc:docMk/>
            <pc:sldMk cId="2278312195" sldId="268"/>
            <ac:picMk id="2" creationId="{F2E7AD52-9D75-467B-95C9-9228FB6FF29B}"/>
          </ac:picMkLst>
        </pc:picChg>
      </pc:sldChg>
      <pc:sldChg chg="addSp delSp modSp add mod modTransition setBg setClrOvrMap">
        <pc:chgData name="Ian Mann" userId="67b5ed182bd931a7" providerId="LiveId" clId="{CE5CCDFD-4AFD-4958-A49C-6F5DBA02209A}" dt="2020-04-07T06:30:34.169" v="1325"/>
        <pc:sldMkLst>
          <pc:docMk/>
          <pc:sldMk cId="2906471055" sldId="269"/>
        </pc:sldMkLst>
        <pc:spChg chg="add del mod">
          <ac:chgData name="Ian Mann" userId="67b5ed182bd931a7" providerId="LiveId" clId="{CE5CCDFD-4AFD-4958-A49C-6F5DBA02209A}" dt="2020-03-09T16:38:26.179" v="486" actId="478"/>
          <ac:spMkLst>
            <pc:docMk/>
            <pc:sldMk cId="2906471055" sldId="269"/>
            <ac:spMk id="2" creationId="{264029A5-6BC0-4623-B909-883F7BD2A48D}"/>
          </ac:spMkLst>
        </pc:spChg>
        <pc:spChg chg="add del">
          <ac:chgData name="Ian Mann" userId="67b5ed182bd931a7" providerId="LiveId" clId="{CE5CCDFD-4AFD-4958-A49C-6F5DBA02209A}" dt="2020-04-01T20:40:06.805" v="1120"/>
          <ac:spMkLst>
            <pc:docMk/>
            <pc:sldMk cId="2906471055" sldId="269"/>
            <ac:spMk id="2" creationId="{9EC09A9E-3B11-48C2-AC8E-787C6F89D525}"/>
          </ac:spMkLst>
        </pc:spChg>
        <pc:spChg chg="add del mod">
          <ac:chgData name="Ian Mann" userId="67b5ed182bd931a7" providerId="LiveId" clId="{CE5CCDFD-4AFD-4958-A49C-6F5DBA02209A}" dt="2020-03-09T16:39:13.272" v="495" actId="26606"/>
          <ac:spMkLst>
            <pc:docMk/>
            <pc:sldMk cId="2906471055" sldId="269"/>
            <ac:spMk id="3" creationId="{E495BFD1-1730-4A7A-B151-B26B936F9C00}"/>
          </ac:spMkLst>
        </pc:spChg>
        <pc:spChg chg="add">
          <ac:chgData name="Ian Mann" userId="67b5ed182bd931a7" providerId="LiveId" clId="{CE5CCDFD-4AFD-4958-A49C-6F5DBA02209A}" dt="2020-03-09T16:39:13.272" v="495" actId="26606"/>
          <ac:spMkLst>
            <pc:docMk/>
            <pc:sldMk cId="2906471055" sldId="269"/>
            <ac:spMk id="10" creationId="{0604E0B1-6762-4B99-A6A5-42ED8E20D69F}"/>
          </ac:spMkLst>
        </pc:spChg>
        <pc:spChg chg="add">
          <ac:chgData name="Ian Mann" userId="67b5ed182bd931a7" providerId="LiveId" clId="{CE5CCDFD-4AFD-4958-A49C-6F5DBA02209A}" dt="2020-03-09T16:39:13.272" v="495" actId="26606"/>
          <ac:spMkLst>
            <pc:docMk/>
            <pc:sldMk cId="2906471055" sldId="269"/>
            <ac:spMk id="12" creationId="{6D86F5FF-DE1B-4BAB-A7BE-6F39F5DD988E}"/>
          </ac:spMkLst>
        </pc:spChg>
        <pc:spChg chg="add">
          <ac:chgData name="Ian Mann" userId="67b5ed182bd931a7" providerId="LiveId" clId="{CE5CCDFD-4AFD-4958-A49C-6F5DBA02209A}" dt="2020-03-09T16:39:13.272" v="495" actId="26606"/>
          <ac:spMkLst>
            <pc:docMk/>
            <pc:sldMk cId="2906471055" sldId="269"/>
            <ac:spMk id="14" creationId="{736AD705-9544-45E1-B278-8D99F718B8E7}"/>
          </ac:spMkLst>
        </pc:spChg>
        <pc:spChg chg="add">
          <ac:chgData name="Ian Mann" userId="67b5ed182bd931a7" providerId="LiveId" clId="{CE5CCDFD-4AFD-4958-A49C-6F5DBA02209A}" dt="2020-03-09T16:39:13.272" v="495" actId="26606"/>
          <ac:spMkLst>
            <pc:docMk/>
            <pc:sldMk cId="2906471055" sldId="269"/>
            <ac:spMk id="16" creationId="{8DFFC5B7-4963-4902-8A90-EFF5766892DF}"/>
          </ac:spMkLst>
        </pc:spChg>
        <pc:graphicFrameChg chg="add mod">
          <ac:chgData name="Ian Mann" userId="67b5ed182bd931a7" providerId="LiveId" clId="{CE5CCDFD-4AFD-4958-A49C-6F5DBA02209A}" dt="2020-03-09T16:40:02.628" v="512" actId="20577"/>
          <ac:graphicFrameMkLst>
            <pc:docMk/>
            <pc:sldMk cId="2906471055" sldId="269"/>
            <ac:graphicFrameMk id="5" creationId="{D660EEEF-88CF-47B2-AFBE-591D3778A270}"/>
          </ac:graphicFrameMkLst>
        </pc:graphicFrameChg>
      </pc:sldChg>
      <pc:sldChg chg="modSp add mod modTransition setBg">
        <pc:chgData name="Ian Mann" userId="67b5ed182bd931a7" providerId="LiveId" clId="{CE5CCDFD-4AFD-4958-A49C-6F5DBA02209A}" dt="2020-04-07T06:30:34.169" v="1325"/>
        <pc:sldMkLst>
          <pc:docMk/>
          <pc:sldMk cId="2848408448" sldId="270"/>
        </pc:sldMkLst>
        <pc:spChg chg="mod">
          <ac:chgData name="Ian Mann" userId="67b5ed182bd931a7" providerId="LiveId" clId="{CE5CCDFD-4AFD-4958-A49C-6F5DBA02209A}" dt="2020-03-09T16:32:25.061" v="330" actId="207"/>
          <ac:spMkLst>
            <pc:docMk/>
            <pc:sldMk cId="2848408448" sldId="270"/>
            <ac:spMk id="6" creationId="{00000000-0000-0000-0000-000000000000}"/>
          </ac:spMkLst>
        </pc:spChg>
        <pc:picChg chg="mod">
          <ac:chgData name="Ian Mann" userId="67b5ed182bd931a7" providerId="LiveId" clId="{CE5CCDFD-4AFD-4958-A49C-6F5DBA02209A}" dt="2020-03-09T16:33:21.501" v="333" actId="1076"/>
          <ac:picMkLst>
            <pc:docMk/>
            <pc:sldMk cId="2848408448" sldId="270"/>
            <ac:picMk id="9" creationId="{00000000-0000-0000-0000-000000000000}"/>
          </ac:picMkLst>
        </pc:picChg>
      </pc:sldChg>
      <pc:sldChg chg="addSp delSp modSp add mod modTransition setBg">
        <pc:chgData name="Ian Mann" userId="67b5ed182bd931a7" providerId="LiveId" clId="{CE5CCDFD-4AFD-4958-A49C-6F5DBA02209A}" dt="2020-04-07T06:30:34.169" v="1325"/>
        <pc:sldMkLst>
          <pc:docMk/>
          <pc:sldMk cId="2823616331" sldId="271"/>
        </pc:sldMkLst>
        <pc:spChg chg="del">
          <ac:chgData name="Ian Mann" userId="67b5ed182bd931a7" providerId="LiveId" clId="{CE5CCDFD-4AFD-4958-A49C-6F5DBA02209A}" dt="2020-03-09T16:43:21.413" v="514"/>
          <ac:spMkLst>
            <pc:docMk/>
            <pc:sldMk cId="2823616331" sldId="271"/>
            <ac:spMk id="2" creationId="{8BDBF578-5FBB-47F7-B214-45872B922BC2}"/>
          </ac:spMkLst>
        </pc:spChg>
        <pc:spChg chg="del">
          <ac:chgData name="Ian Mann" userId="67b5ed182bd931a7" providerId="LiveId" clId="{CE5CCDFD-4AFD-4958-A49C-6F5DBA02209A}" dt="2020-03-09T16:43:21.413" v="514"/>
          <ac:spMkLst>
            <pc:docMk/>
            <pc:sldMk cId="2823616331" sldId="271"/>
            <ac:spMk id="3" creationId="{08C5D7E5-AD69-4004-AF74-D91714A4D1B0}"/>
          </ac:spMkLst>
        </pc:spChg>
        <pc:spChg chg="add del mod">
          <ac:chgData name="Ian Mann" userId="67b5ed182bd931a7" providerId="LiveId" clId="{CE5CCDFD-4AFD-4958-A49C-6F5DBA02209A}" dt="2020-04-01T20:54:08.668" v="1278" actId="478"/>
          <ac:spMkLst>
            <pc:docMk/>
            <pc:sldMk cId="2823616331" sldId="271"/>
            <ac:spMk id="4" creationId="{D27C0C0C-BE5E-4502-9E70-CF31BC016AB9}"/>
          </ac:spMkLst>
        </pc:spChg>
        <pc:spChg chg="add mod ord">
          <ac:chgData name="Ian Mann" userId="67b5ed182bd931a7" providerId="LiveId" clId="{CE5CCDFD-4AFD-4958-A49C-6F5DBA02209A}" dt="2020-04-01T20:54:35.557" v="1284" actId="14100"/>
          <ac:spMkLst>
            <pc:docMk/>
            <pc:sldMk cId="2823616331" sldId="271"/>
            <ac:spMk id="5" creationId="{0858B477-B1A4-4711-9226-47193B787B5C}"/>
          </ac:spMkLst>
        </pc:spChg>
        <pc:spChg chg="add mod">
          <ac:chgData name="Ian Mann" userId="67b5ed182bd931a7" providerId="LiveId" clId="{CE5CCDFD-4AFD-4958-A49C-6F5DBA02209A}" dt="2020-03-09T16:49:22.805" v="585" actId="207"/>
          <ac:spMkLst>
            <pc:docMk/>
            <pc:sldMk cId="2823616331" sldId="271"/>
            <ac:spMk id="6" creationId="{F9F606CE-CC70-4012-8BEB-43AAE22AD0BF}"/>
          </ac:spMkLst>
        </pc:spChg>
        <pc:spChg chg="add mod ord">
          <ac:chgData name="Ian Mann" userId="67b5ed182bd931a7" providerId="LiveId" clId="{CE5CCDFD-4AFD-4958-A49C-6F5DBA02209A}" dt="2020-03-09T16:49:16.139" v="584" actId="207"/>
          <ac:spMkLst>
            <pc:docMk/>
            <pc:sldMk cId="2823616331" sldId="271"/>
            <ac:spMk id="7" creationId="{E57893ED-BD37-4F8D-8B25-2827B6A09320}"/>
          </ac:spMkLst>
        </pc:spChg>
      </pc:sldChg>
      <pc:sldChg chg="addSp delSp modSp add mod modTransition setBg">
        <pc:chgData name="Ian Mann" userId="67b5ed182bd931a7" providerId="LiveId" clId="{CE5CCDFD-4AFD-4958-A49C-6F5DBA02209A}" dt="2020-04-07T06:30:34.169" v="1325"/>
        <pc:sldMkLst>
          <pc:docMk/>
          <pc:sldMk cId="3586484467" sldId="272"/>
        </pc:sldMkLst>
        <pc:spChg chg="add mod">
          <ac:chgData name="Ian Mann" userId="67b5ed182bd931a7" providerId="LiveId" clId="{CE5CCDFD-4AFD-4958-A49C-6F5DBA02209A}" dt="2020-03-09T17:02:55.916" v="861" actId="1076"/>
          <ac:spMkLst>
            <pc:docMk/>
            <pc:sldMk cId="3586484467" sldId="272"/>
            <ac:spMk id="2" creationId="{19B57977-5F95-401B-A0B0-8F0C1DBD36D2}"/>
          </ac:spMkLst>
        </pc:spChg>
        <pc:spChg chg="add mod">
          <ac:chgData name="Ian Mann" userId="67b5ed182bd931a7" providerId="LiveId" clId="{CE5CCDFD-4AFD-4958-A49C-6F5DBA02209A}" dt="2020-03-09T17:02:55.916" v="861" actId="1076"/>
          <ac:spMkLst>
            <pc:docMk/>
            <pc:sldMk cId="3586484467" sldId="272"/>
            <ac:spMk id="3" creationId="{C5F25F70-C754-4B19-815F-5F2BD7BBAEF8}"/>
          </ac:spMkLst>
        </pc:spChg>
        <pc:spChg chg="add mod">
          <ac:chgData name="Ian Mann" userId="67b5ed182bd931a7" providerId="LiveId" clId="{CE5CCDFD-4AFD-4958-A49C-6F5DBA02209A}" dt="2020-03-09T17:02:55.916" v="861" actId="1076"/>
          <ac:spMkLst>
            <pc:docMk/>
            <pc:sldMk cId="3586484467" sldId="272"/>
            <ac:spMk id="4" creationId="{DA196FF4-9672-4019-9E31-041BB305F20B}"/>
          </ac:spMkLst>
        </pc:spChg>
        <pc:spChg chg="add mod">
          <ac:chgData name="Ian Mann" userId="67b5ed182bd931a7" providerId="LiveId" clId="{CE5CCDFD-4AFD-4958-A49C-6F5DBA02209A}" dt="2020-03-09T17:02:55.916" v="861" actId="1076"/>
          <ac:spMkLst>
            <pc:docMk/>
            <pc:sldMk cId="3586484467" sldId="272"/>
            <ac:spMk id="5" creationId="{EC53B997-DB54-4BEF-AFE1-71AD0069A34E}"/>
          </ac:spMkLst>
        </pc:spChg>
        <pc:spChg chg="add mod">
          <ac:chgData name="Ian Mann" userId="67b5ed182bd931a7" providerId="LiveId" clId="{CE5CCDFD-4AFD-4958-A49C-6F5DBA02209A}" dt="2020-03-09T17:02:55.916" v="861" actId="1076"/>
          <ac:spMkLst>
            <pc:docMk/>
            <pc:sldMk cId="3586484467" sldId="272"/>
            <ac:spMk id="6" creationId="{7DD0FEE2-64AF-4FC7-9D5A-81DD2AC5167B}"/>
          </ac:spMkLst>
        </pc:spChg>
        <pc:spChg chg="add mod">
          <ac:chgData name="Ian Mann" userId="67b5ed182bd931a7" providerId="LiveId" clId="{CE5CCDFD-4AFD-4958-A49C-6F5DBA02209A}" dt="2020-03-09T17:02:55.916" v="861" actId="1076"/>
          <ac:spMkLst>
            <pc:docMk/>
            <pc:sldMk cId="3586484467" sldId="272"/>
            <ac:spMk id="7" creationId="{1C25AB8F-9899-4553-88C5-A7123A5E06E1}"/>
          </ac:spMkLst>
        </pc:spChg>
        <pc:spChg chg="add del mod">
          <ac:chgData name="Ian Mann" userId="67b5ed182bd931a7" providerId="LiveId" clId="{CE5CCDFD-4AFD-4958-A49C-6F5DBA02209A}" dt="2020-03-09T17:01:03.516" v="846" actId="478"/>
          <ac:spMkLst>
            <pc:docMk/>
            <pc:sldMk cId="3586484467" sldId="272"/>
            <ac:spMk id="8" creationId="{A7A4499C-36EF-4F48-8F7D-8141BE806C1C}"/>
          </ac:spMkLst>
        </pc:spChg>
        <pc:spChg chg="add del mod">
          <ac:chgData name="Ian Mann" userId="67b5ed182bd931a7" providerId="LiveId" clId="{CE5CCDFD-4AFD-4958-A49C-6F5DBA02209A}" dt="2020-03-09T17:01:03.516" v="846" actId="478"/>
          <ac:spMkLst>
            <pc:docMk/>
            <pc:sldMk cId="3586484467" sldId="272"/>
            <ac:spMk id="9" creationId="{EB0DA1D9-66FC-4558-8B72-4548A8743682}"/>
          </ac:spMkLst>
        </pc:spChg>
        <pc:spChg chg="add del mod">
          <ac:chgData name="Ian Mann" userId="67b5ed182bd931a7" providerId="LiveId" clId="{CE5CCDFD-4AFD-4958-A49C-6F5DBA02209A}" dt="2020-03-09T17:01:03.516" v="846" actId="478"/>
          <ac:spMkLst>
            <pc:docMk/>
            <pc:sldMk cId="3586484467" sldId="272"/>
            <ac:spMk id="10" creationId="{BB5AD5A9-CC98-4AF2-B8B9-F002B3C43E49}"/>
          </ac:spMkLst>
        </pc:spChg>
        <pc:spChg chg="add del mod">
          <ac:chgData name="Ian Mann" userId="67b5ed182bd931a7" providerId="LiveId" clId="{CE5CCDFD-4AFD-4958-A49C-6F5DBA02209A}" dt="2020-03-09T17:01:03.516" v="846" actId="478"/>
          <ac:spMkLst>
            <pc:docMk/>
            <pc:sldMk cId="3586484467" sldId="272"/>
            <ac:spMk id="11" creationId="{7EC94A4D-733B-4C75-B440-08C70C293D74}"/>
          </ac:spMkLst>
        </pc:spChg>
        <pc:spChg chg="add del mod">
          <ac:chgData name="Ian Mann" userId="67b5ed182bd931a7" providerId="LiveId" clId="{CE5CCDFD-4AFD-4958-A49C-6F5DBA02209A}" dt="2020-03-09T17:00:49.814" v="845" actId="478"/>
          <ac:spMkLst>
            <pc:docMk/>
            <pc:sldMk cId="3586484467" sldId="272"/>
            <ac:spMk id="12" creationId="{3C64FAFB-605E-4388-A060-604C599815BD}"/>
          </ac:spMkLst>
        </pc:spChg>
      </pc:sldChg>
      <pc:sldChg chg="addSp modSp add mod ord modTransition setBg">
        <pc:chgData name="Ian Mann" userId="67b5ed182bd931a7" providerId="LiveId" clId="{CE5CCDFD-4AFD-4958-A49C-6F5DBA02209A}" dt="2020-04-07T06:30:34.169" v="1325"/>
        <pc:sldMkLst>
          <pc:docMk/>
          <pc:sldMk cId="780925710" sldId="273"/>
        </pc:sldMkLst>
        <pc:spChg chg="add mod">
          <ac:chgData name="Ian Mann" userId="67b5ed182bd931a7" providerId="LiveId" clId="{CE5CCDFD-4AFD-4958-A49C-6F5DBA02209A}" dt="2020-03-09T17:08:00.663" v="878"/>
          <ac:spMkLst>
            <pc:docMk/>
            <pc:sldMk cId="780925710" sldId="273"/>
            <ac:spMk id="2" creationId="{1E5C3A95-AD71-42C4-9E46-9549357527D7}"/>
          </ac:spMkLst>
        </pc:spChg>
        <pc:spChg chg="add mod">
          <ac:chgData name="Ian Mann" userId="67b5ed182bd931a7" providerId="LiveId" clId="{CE5CCDFD-4AFD-4958-A49C-6F5DBA02209A}" dt="2020-03-09T17:08:55.720" v="887" actId="6549"/>
          <ac:spMkLst>
            <pc:docMk/>
            <pc:sldMk cId="780925710" sldId="273"/>
            <ac:spMk id="3" creationId="{55F21170-07AF-4EA5-AA81-9214F586CB11}"/>
          </ac:spMkLst>
        </pc:spChg>
      </pc:sldChg>
      <pc:sldChg chg="addSp delSp modSp add del mod modTransition setBg">
        <pc:chgData name="Ian Mann" userId="67b5ed182bd931a7" providerId="LiveId" clId="{CE5CCDFD-4AFD-4958-A49C-6F5DBA02209A}" dt="2020-04-20T18:00:39.499" v="1816" actId="47"/>
        <pc:sldMkLst>
          <pc:docMk/>
          <pc:sldMk cId="3058049927" sldId="274"/>
        </pc:sldMkLst>
        <pc:spChg chg="del">
          <ac:chgData name="Ian Mann" userId="67b5ed182bd931a7" providerId="LiveId" clId="{CE5CCDFD-4AFD-4958-A49C-6F5DBA02209A}" dt="2020-04-01T20:23:53.463" v="979"/>
          <ac:spMkLst>
            <pc:docMk/>
            <pc:sldMk cId="3058049927" sldId="274"/>
            <ac:spMk id="2" creationId="{4DD3C303-FE36-4908-ADBE-6FD859FFDADC}"/>
          </ac:spMkLst>
        </pc:spChg>
        <pc:spChg chg="del">
          <ac:chgData name="Ian Mann" userId="67b5ed182bd931a7" providerId="LiveId" clId="{CE5CCDFD-4AFD-4958-A49C-6F5DBA02209A}" dt="2020-04-01T20:23:53.463" v="979"/>
          <ac:spMkLst>
            <pc:docMk/>
            <pc:sldMk cId="3058049927" sldId="274"/>
            <ac:spMk id="3" creationId="{9BD439FD-6734-4472-BA81-FBD4BA4E432D}"/>
          </ac:spMkLst>
        </pc:spChg>
        <pc:spChg chg="add del mod">
          <ac:chgData name="Ian Mann" userId="67b5ed182bd931a7" providerId="LiveId" clId="{CE5CCDFD-4AFD-4958-A49C-6F5DBA02209A}" dt="2020-04-01T20:23:57.599" v="980" actId="478"/>
          <ac:spMkLst>
            <pc:docMk/>
            <pc:sldMk cId="3058049927" sldId="274"/>
            <ac:spMk id="4" creationId="{5BFBCC55-C487-4783-89B5-46C9E2ECA718}"/>
          </ac:spMkLst>
        </pc:spChg>
        <pc:spChg chg="add mod">
          <ac:chgData name="Ian Mann" userId="67b5ed182bd931a7" providerId="LiveId" clId="{CE5CCDFD-4AFD-4958-A49C-6F5DBA02209A}" dt="2020-04-07T06:27:19.950" v="1313" actId="6549"/>
          <ac:spMkLst>
            <pc:docMk/>
            <pc:sldMk cId="3058049927" sldId="274"/>
            <ac:spMk id="5" creationId="{7D686154-F849-40DC-B4AF-53DD4FBC0DE8}"/>
          </ac:spMkLst>
        </pc:spChg>
        <pc:spChg chg="add mod">
          <ac:chgData name="Ian Mann" userId="67b5ed182bd931a7" providerId="LiveId" clId="{CE5CCDFD-4AFD-4958-A49C-6F5DBA02209A}" dt="2020-04-07T06:26:32.099" v="1311" actId="113"/>
          <ac:spMkLst>
            <pc:docMk/>
            <pc:sldMk cId="3058049927" sldId="274"/>
            <ac:spMk id="6" creationId="{74615409-B873-485D-A72D-6ECB392FE0C7}"/>
          </ac:spMkLst>
        </pc:spChg>
        <pc:cxnChg chg="add del mod">
          <ac:chgData name="Ian Mann" userId="67b5ed182bd931a7" providerId="LiveId" clId="{CE5CCDFD-4AFD-4958-A49C-6F5DBA02209A}" dt="2020-04-07T06:28:01.674" v="1315" actId="478"/>
          <ac:cxnSpMkLst>
            <pc:docMk/>
            <pc:sldMk cId="3058049927" sldId="274"/>
            <ac:cxnSpMk id="3" creationId="{8A5B9860-F355-459B-8F0E-3BC2BF8BC771}"/>
          </ac:cxnSpMkLst>
        </pc:cxnChg>
        <pc:cxnChg chg="add mod">
          <ac:chgData name="Ian Mann" userId="67b5ed182bd931a7" providerId="LiveId" clId="{CE5CCDFD-4AFD-4958-A49C-6F5DBA02209A}" dt="2020-04-07T06:28:36.785" v="1318" actId="1582"/>
          <ac:cxnSpMkLst>
            <pc:docMk/>
            <pc:sldMk cId="3058049927" sldId="274"/>
            <ac:cxnSpMk id="7" creationId="{0302157F-7556-4322-ABE5-6E66C492F1E4}"/>
          </ac:cxnSpMkLst>
        </pc:cxnChg>
      </pc:sldChg>
      <pc:sldChg chg="add del">
        <pc:chgData name="Ian Mann" userId="67b5ed182bd931a7" providerId="LiveId" clId="{CE5CCDFD-4AFD-4958-A49C-6F5DBA02209A}" dt="2020-04-01T20:55:01.762" v="1285" actId="47"/>
        <pc:sldMkLst>
          <pc:docMk/>
          <pc:sldMk cId="3858556094" sldId="275"/>
        </pc:sldMkLst>
      </pc:sldChg>
      <pc:sldChg chg="modSp add del mod modTransition setBg">
        <pc:chgData name="Ian Mann" userId="67b5ed182bd931a7" providerId="LiveId" clId="{CE5CCDFD-4AFD-4958-A49C-6F5DBA02209A}" dt="2020-04-20T18:03:02.454" v="1827" actId="47"/>
        <pc:sldMkLst>
          <pc:docMk/>
          <pc:sldMk cId="3522475170" sldId="276"/>
        </pc:sldMkLst>
        <pc:spChg chg="mod">
          <ac:chgData name="Ian Mann" userId="67b5ed182bd931a7" providerId="LiveId" clId="{CE5CCDFD-4AFD-4958-A49C-6F5DBA02209A}" dt="2020-04-01T20:46:25.713" v="1255" actId="27636"/>
          <ac:spMkLst>
            <pc:docMk/>
            <pc:sldMk cId="3522475170" sldId="276"/>
            <ac:spMk id="5" creationId="{7D686154-F849-40DC-B4AF-53DD4FBC0DE8}"/>
          </ac:spMkLst>
        </pc:spChg>
        <pc:spChg chg="mod">
          <ac:chgData name="Ian Mann" userId="67b5ed182bd931a7" providerId="LiveId" clId="{CE5CCDFD-4AFD-4958-A49C-6F5DBA02209A}" dt="2020-04-01T20:47:44.767" v="1276" actId="14100"/>
          <ac:spMkLst>
            <pc:docMk/>
            <pc:sldMk cId="3522475170" sldId="276"/>
            <ac:spMk id="6" creationId="{74615409-B873-485D-A72D-6ECB392FE0C7}"/>
          </ac:spMkLst>
        </pc:spChg>
      </pc:sldChg>
      <pc:sldChg chg="add del">
        <pc:chgData name="Ian Mann" userId="67b5ed182bd931a7" providerId="LiveId" clId="{CE5CCDFD-4AFD-4958-A49C-6F5DBA02209A}" dt="2020-04-07T06:35:29.844" v="1368" actId="47"/>
        <pc:sldMkLst>
          <pc:docMk/>
          <pc:sldMk cId="1940801300" sldId="277"/>
        </pc:sldMkLst>
      </pc:sldChg>
      <pc:sldChg chg="addSp delSp modSp add mod setBg setClrOvrMap">
        <pc:chgData name="Ian Mann" userId="67b5ed182bd931a7" providerId="LiveId" clId="{CE5CCDFD-4AFD-4958-A49C-6F5DBA02209A}" dt="2020-04-07T06:35:38.984" v="1369" actId="26606"/>
        <pc:sldMkLst>
          <pc:docMk/>
          <pc:sldMk cId="3380313295" sldId="278"/>
        </pc:sldMkLst>
        <pc:spChg chg="add mod">
          <ac:chgData name="Ian Mann" userId="67b5ed182bd931a7" providerId="LiveId" clId="{CE5CCDFD-4AFD-4958-A49C-6F5DBA02209A}" dt="2020-04-07T06:35:38.984" v="1369" actId="26606"/>
          <ac:spMkLst>
            <pc:docMk/>
            <pc:sldMk cId="3380313295" sldId="278"/>
            <ac:spMk id="2" creationId="{2C8A618E-1E24-40B0-ADE6-1305A1EB5164}"/>
          </ac:spMkLst>
        </pc:spChg>
        <pc:spChg chg="add del">
          <ac:chgData name="Ian Mann" userId="67b5ed182bd931a7" providerId="LiveId" clId="{CE5CCDFD-4AFD-4958-A49C-6F5DBA02209A}" dt="2020-04-07T06:35:38.984" v="1369" actId="26606"/>
          <ac:spMkLst>
            <pc:docMk/>
            <pc:sldMk cId="3380313295" sldId="278"/>
            <ac:spMk id="11" creationId="{1653AB08-C531-42A8-AA8D-C2ABAE87CCE6}"/>
          </ac:spMkLst>
        </pc:spChg>
        <pc:spChg chg="add del">
          <ac:chgData name="Ian Mann" userId="67b5ed182bd931a7" providerId="LiveId" clId="{CE5CCDFD-4AFD-4958-A49C-6F5DBA02209A}" dt="2020-04-07T06:35:38.984" v="1369" actId="26606"/>
          <ac:spMkLst>
            <pc:docMk/>
            <pc:sldMk cId="3380313295" sldId="278"/>
            <ac:spMk id="17" creationId="{CED2641B-4430-4CF4-89AB-3FADDD630F25}"/>
          </ac:spMkLst>
        </pc:spChg>
        <pc:spChg chg="add del">
          <ac:chgData name="Ian Mann" userId="67b5ed182bd931a7" providerId="LiveId" clId="{CE5CCDFD-4AFD-4958-A49C-6F5DBA02209A}" dt="2020-04-07T06:35:38.984" v="1369" actId="26606"/>
          <ac:spMkLst>
            <pc:docMk/>
            <pc:sldMk cId="3380313295" sldId="278"/>
            <ac:spMk id="19" creationId="{2B731151-418C-4F0C-BFEC-3E68137FF0E5}"/>
          </ac:spMkLst>
        </pc:spChg>
        <pc:spChg chg="add del">
          <ac:chgData name="Ian Mann" userId="67b5ed182bd931a7" providerId="LiveId" clId="{CE5CCDFD-4AFD-4958-A49C-6F5DBA02209A}" dt="2020-04-07T06:35:38.984" v="1369" actId="26606"/>
          <ac:spMkLst>
            <pc:docMk/>
            <pc:sldMk cId="3380313295" sldId="278"/>
            <ac:spMk id="21" creationId="{41D25EAF-C5BE-4B57-A0E1-BA35B7C83F54}"/>
          </ac:spMkLst>
        </pc:spChg>
        <pc:spChg chg="add">
          <ac:chgData name="Ian Mann" userId="67b5ed182bd931a7" providerId="LiveId" clId="{CE5CCDFD-4AFD-4958-A49C-6F5DBA02209A}" dt="2020-04-07T06:35:38.984" v="1369" actId="26606"/>
          <ac:spMkLst>
            <pc:docMk/>
            <pc:sldMk cId="3380313295" sldId="278"/>
            <ac:spMk id="30" creationId="{1653AB08-C531-42A8-AA8D-C2ABAE87CCE6}"/>
          </ac:spMkLst>
        </pc:spChg>
        <pc:spChg chg="add">
          <ac:chgData name="Ian Mann" userId="67b5ed182bd931a7" providerId="LiveId" clId="{CE5CCDFD-4AFD-4958-A49C-6F5DBA02209A}" dt="2020-04-07T06:35:38.984" v="1369" actId="26606"/>
          <ac:spMkLst>
            <pc:docMk/>
            <pc:sldMk cId="3380313295" sldId="278"/>
            <ac:spMk id="36" creationId="{CED2641B-4430-4CF4-89AB-3FADDD630F25}"/>
          </ac:spMkLst>
        </pc:spChg>
        <pc:picChg chg="add del">
          <ac:chgData name="Ian Mann" userId="67b5ed182bd931a7" providerId="LiveId" clId="{CE5CCDFD-4AFD-4958-A49C-6F5DBA02209A}" dt="2020-04-07T06:35:38.984" v="1369" actId="26606"/>
          <ac:picMkLst>
            <pc:docMk/>
            <pc:sldMk cId="3380313295" sldId="278"/>
            <ac:picMk id="7" creationId="{5D2D844C-AB64-4A03-80BE-33212E61DD07}"/>
          </ac:picMkLst>
        </pc:picChg>
        <pc:picChg chg="add del">
          <ac:chgData name="Ian Mann" userId="67b5ed182bd931a7" providerId="LiveId" clId="{CE5CCDFD-4AFD-4958-A49C-6F5DBA02209A}" dt="2020-04-07T06:35:38.984" v="1369" actId="26606"/>
          <ac:picMkLst>
            <pc:docMk/>
            <pc:sldMk cId="3380313295" sldId="278"/>
            <ac:picMk id="9" creationId="{CAAD0E9B-89C2-4268-98B4-BA7BFFF2C705}"/>
          </ac:picMkLst>
        </pc:picChg>
        <pc:picChg chg="add del">
          <ac:chgData name="Ian Mann" userId="67b5ed182bd931a7" providerId="LiveId" clId="{CE5CCDFD-4AFD-4958-A49C-6F5DBA02209A}" dt="2020-04-07T06:35:38.984" v="1369" actId="26606"/>
          <ac:picMkLst>
            <pc:docMk/>
            <pc:sldMk cId="3380313295" sldId="278"/>
            <ac:picMk id="13" creationId="{72E47EEC-33C8-4EC3-8BFC-BB02B4171FDA}"/>
          </ac:picMkLst>
        </pc:picChg>
        <pc:picChg chg="add del">
          <ac:chgData name="Ian Mann" userId="67b5ed182bd931a7" providerId="LiveId" clId="{CE5CCDFD-4AFD-4958-A49C-6F5DBA02209A}" dt="2020-04-07T06:35:38.984" v="1369" actId="26606"/>
          <ac:picMkLst>
            <pc:docMk/>
            <pc:sldMk cId="3380313295" sldId="278"/>
            <ac:picMk id="15" creationId="{A8BC9CC6-50D5-4C61-9EDE-315A1B5F14E4}"/>
          </ac:picMkLst>
        </pc:picChg>
        <pc:picChg chg="add">
          <ac:chgData name="Ian Mann" userId="67b5ed182bd931a7" providerId="LiveId" clId="{CE5CCDFD-4AFD-4958-A49C-6F5DBA02209A}" dt="2020-04-07T06:35:38.984" v="1369" actId="26606"/>
          <ac:picMkLst>
            <pc:docMk/>
            <pc:sldMk cId="3380313295" sldId="278"/>
            <ac:picMk id="26" creationId="{5D2D844C-AB64-4A03-80BE-33212E61DD07}"/>
          </ac:picMkLst>
        </pc:picChg>
        <pc:picChg chg="add">
          <ac:chgData name="Ian Mann" userId="67b5ed182bd931a7" providerId="LiveId" clId="{CE5CCDFD-4AFD-4958-A49C-6F5DBA02209A}" dt="2020-04-07T06:35:38.984" v="1369" actId="26606"/>
          <ac:picMkLst>
            <pc:docMk/>
            <pc:sldMk cId="3380313295" sldId="278"/>
            <ac:picMk id="28" creationId="{CAAD0E9B-89C2-4268-98B4-BA7BFFF2C705}"/>
          </ac:picMkLst>
        </pc:picChg>
        <pc:picChg chg="add">
          <ac:chgData name="Ian Mann" userId="67b5ed182bd931a7" providerId="LiveId" clId="{CE5CCDFD-4AFD-4958-A49C-6F5DBA02209A}" dt="2020-04-07T06:35:38.984" v="1369" actId="26606"/>
          <ac:picMkLst>
            <pc:docMk/>
            <pc:sldMk cId="3380313295" sldId="278"/>
            <ac:picMk id="32" creationId="{72E47EEC-33C8-4EC3-8BFC-BB02B4171FDA}"/>
          </ac:picMkLst>
        </pc:picChg>
        <pc:picChg chg="add">
          <ac:chgData name="Ian Mann" userId="67b5ed182bd931a7" providerId="LiveId" clId="{CE5CCDFD-4AFD-4958-A49C-6F5DBA02209A}" dt="2020-04-07T06:35:38.984" v="1369" actId="26606"/>
          <ac:picMkLst>
            <pc:docMk/>
            <pc:sldMk cId="3380313295" sldId="278"/>
            <ac:picMk id="34" creationId="{A8BC9CC6-50D5-4C61-9EDE-315A1B5F14E4}"/>
          </ac:picMkLst>
        </pc:picChg>
        <pc:cxnChg chg="add">
          <ac:chgData name="Ian Mann" userId="67b5ed182bd931a7" providerId="LiveId" clId="{CE5CCDFD-4AFD-4958-A49C-6F5DBA02209A}" dt="2020-04-07T06:35:38.984" v="1369" actId="26606"/>
          <ac:cxnSpMkLst>
            <pc:docMk/>
            <pc:sldMk cId="3380313295" sldId="278"/>
            <ac:cxnSpMk id="38" creationId="{179C4C8E-197B-4679-AE96-B5147F971C90}"/>
          </ac:cxnSpMkLst>
        </pc:cxnChg>
      </pc:sldChg>
      <pc:sldChg chg="addSp modSp add mod setBg">
        <pc:chgData name="Ian Mann" userId="67b5ed182bd931a7" providerId="LiveId" clId="{CE5CCDFD-4AFD-4958-A49C-6F5DBA02209A}" dt="2020-04-07T06:39:07.966" v="1403" actId="26606"/>
        <pc:sldMkLst>
          <pc:docMk/>
          <pc:sldMk cId="185712667" sldId="279"/>
        </pc:sldMkLst>
        <pc:spChg chg="add mod">
          <ac:chgData name="Ian Mann" userId="67b5ed182bd931a7" providerId="LiveId" clId="{CE5CCDFD-4AFD-4958-A49C-6F5DBA02209A}" dt="2020-04-07T06:39:07.966" v="1403" actId="26606"/>
          <ac:spMkLst>
            <pc:docMk/>
            <pc:sldMk cId="185712667" sldId="279"/>
            <ac:spMk id="2" creationId="{8AFE4CD5-A9C3-410A-B69D-973101CF5DD8}"/>
          </ac:spMkLst>
        </pc:spChg>
        <pc:spChg chg="add">
          <ac:chgData name="Ian Mann" userId="67b5ed182bd931a7" providerId="LiveId" clId="{CE5CCDFD-4AFD-4958-A49C-6F5DBA02209A}" dt="2020-04-07T06:39:07.966" v="1403" actId="26606"/>
          <ac:spMkLst>
            <pc:docMk/>
            <pc:sldMk cId="185712667" sldId="279"/>
            <ac:spMk id="11" creationId="{1653AB08-C531-42A8-AA8D-C2ABAE87CCE6}"/>
          </ac:spMkLst>
        </pc:spChg>
        <pc:spChg chg="add">
          <ac:chgData name="Ian Mann" userId="67b5ed182bd931a7" providerId="LiveId" clId="{CE5CCDFD-4AFD-4958-A49C-6F5DBA02209A}" dt="2020-04-07T06:39:07.966" v="1403" actId="26606"/>
          <ac:spMkLst>
            <pc:docMk/>
            <pc:sldMk cId="185712667" sldId="279"/>
            <ac:spMk id="17" creationId="{CED2641B-4430-4CF4-89AB-3FADDD630F25}"/>
          </ac:spMkLst>
        </pc:spChg>
        <pc:picChg chg="add">
          <ac:chgData name="Ian Mann" userId="67b5ed182bd931a7" providerId="LiveId" clId="{CE5CCDFD-4AFD-4958-A49C-6F5DBA02209A}" dt="2020-04-07T06:39:07.966" v="1403" actId="26606"/>
          <ac:picMkLst>
            <pc:docMk/>
            <pc:sldMk cId="185712667" sldId="279"/>
            <ac:picMk id="7" creationId="{5D2D844C-AB64-4A03-80BE-33212E61DD07}"/>
          </ac:picMkLst>
        </pc:picChg>
        <pc:picChg chg="add">
          <ac:chgData name="Ian Mann" userId="67b5ed182bd931a7" providerId="LiveId" clId="{CE5CCDFD-4AFD-4958-A49C-6F5DBA02209A}" dt="2020-04-07T06:39:07.966" v="1403" actId="26606"/>
          <ac:picMkLst>
            <pc:docMk/>
            <pc:sldMk cId="185712667" sldId="279"/>
            <ac:picMk id="9" creationId="{CAAD0E9B-89C2-4268-98B4-BA7BFFF2C705}"/>
          </ac:picMkLst>
        </pc:picChg>
        <pc:picChg chg="add">
          <ac:chgData name="Ian Mann" userId="67b5ed182bd931a7" providerId="LiveId" clId="{CE5CCDFD-4AFD-4958-A49C-6F5DBA02209A}" dt="2020-04-07T06:39:07.966" v="1403" actId="26606"/>
          <ac:picMkLst>
            <pc:docMk/>
            <pc:sldMk cId="185712667" sldId="279"/>
            <ac:picMk id="13" creationId="{72E47EEC-33C8-4EC3-8BFC-BB02B4171FDA}"/>
          </ac:picMkLst>
        </pc:picChg>
        <pc:picChg chg="add">
          <ac:chgData name="Ian Mann" userId="67b5ed182bd931a7" providerId="LiveId" clId="{CE5CCDFD-4AFD-4958-A49C-6F5DBA02209A}" dt="2020-04-07T06:39:07.966" v="1403" actId="26606"/>
          <ac:picMkLst>
            <pc:docMk/>
            <pc:sldMk cId="185712667" sldId="279"/>
            <ac:picMk id="15" creationId="{A8BC9CC6-50D5-4C61-9EDE-315A1B5F14E4}"/>
          </ac:picMkLst>
        </pc:picChg>
        <pc:cxnChg chg="add">
          <ac:chgData name="Ian Mann" userId="67b5ed182bd931a7" providerId="LiveId" clId="{CE5CCDFD-4AFD-4958-A49C-6F5DBA02209A}" dt="2020-04-07T06:39:07.966" v="1403" actId="26606"/>
          <ac:cxnSpMkLst>
            <pc:docMk/>
            <pc:sldMk cId="185712667" sldId="279"/>
            <ac:cxnSpMk id="19" creationId="{179C4C8E-197B-4679-AE96-B5147F971C90}"/>
          </ac:cxnSpMkLst>
        </pc:cxnChg>
      </pc:sldChg>
      <pc:sldChg chg="addSp modSp add mod setBg">
        <pc:chgData name="Ian Mann" userId="67b5ed182bd931a7" providerId="LiveId" clId="{CE5CCDFD-4AFD-4958-A49C-6F5DBA02209A}" dt="2020-04-07T06:43:37.658" v="1466" actId="26606"/>
        <pc:sldMkLst>
          <pc:docMk/>
          <pc:sldMk cId="3373720181" sldId="280"/>
        </pc:sldMkLst>
        <pc:spChg chg="add mod">
          <ac:chgData name="Ian Mann" userId="67b5ed182bd931a7" providerId="LiveId" clId="{CE5CCDFD-4AFD-4958-A49C-6F5DBA02209A}" dt="2020-04-07T06:43:37.658" v="1466" actId="26606"/>
          <ac:spMkLst>
            <pc:docMk/>
            <pc:sldMk cId="3373720181" sldId="280"/>
            <ac:spMk id="2" creationId="{701EB689-6D09-4DD1-9610-C1FE4A2A85DE}"/>
          </ac:spMkLst>
        </pc:spChg>
        <pc:spChg chg="add">
          <ac:chgData name="Ian Mann" userId="67b5ed182bd931a7" providerId="LiveId" clId="{CE5CCDFD-4AFD-4958-A49C-6F5DBA02209A}" dt="2020-04-07T06:43:37.658" v="1466" actId="26606"/>
          <ac:spMkLst>
            <pc:docMk/>
            <pc:sldMk cId="3373720181" sldId="280"/>
            <ac:spMk id="11" creationId="{1653AB08-C531-42A8-AA8D-C2ABAE87CCE6}"/>
          </ac:spMkLst>
        </pc:spChg>
        <pc:spChg chg="add">
          <ac:chgData name="Ian Mann" userId="67b5ed182bd931a7" providerId="LiveId" clId="{CE5CCDFD-4AFD-4958-A49C-6F5DBA02209A}" dt="2020-04-07T06:43:37.658" v="1466" actId="26606"/>
          <ac:spMkLst>
            <pc:docMk/>
            <pc:sldMk cId="3373720181" sldId="280"/>
            <ac:spMk id="17" creationId="{CED2641B-4430-4CF4-89AB-3FADDD630F25}"/>
          </ac:spMkLst>
        </pc:spChg>
        <pc:picChg chg="add">
          <ac:chgData name="Ian Mann" userId="67b5ed182bd931a7" providerId="LiveId" clId="{CE5CCDFD-4AFD-4958-A49C-6F5DBA02209A}" dt="2020-04-07T06:43:37.658" v="1466" actId="26606"/>
          <ac:picMkLst>
            <pc:docMk/>
            <pc:sldMk cId="3373720181" sldId="280"/>
            <ac:picMk id="7" creationId="{5D2D844C-AB64-4A03-80BE-33212E61DD07}"/>
          </ac:picMkLst>
        </pc:picChg>
        <pc:picChg chg="add">
          <ac:chgData name="Ian Mann" userId="67b5ed182bd931a7" providerId="LiveId" clId="{CE5CCDFD-4AFD-4958-A49C-6F5DBA02209A}" dt="2020-04-07T06:43:37.658" v="1466" actId="26606"/>
          <ac:picMkLst>
            <pc:docMk/>
            <pc:sldMk cId="3373720181" sldId="280"/>
            <ac:picMk id="9" creationId="{CAAD0E9B-89C2-4268-98B4-BA7BFFF2C705}"/>
          </ac:picMkLst>
        </pc:picChg>
        <pc:picChg chg="add">
          <ac:chgData name="Ian Mann" userId="67b5ed182bd931a7" providerId="LiveId" clId="{CE5CCDFD-4AFD-4958-A49C-6F5DBA02209A}" dt="2020-04-07T06:43:37.658" v="1466" actId="26606"/>
          <ac:picMkLst>
            <pc:docMk/>
            <pc:sldMk cId="3373720181" sldId="280"/>
            <ac:picMk id="13" creationId="{72E47EEC-33C8-4EC3-8BFC-BB02B4171FDA}"/>
          </ac:picMkLst>
        </pc:picChg>
        <pc:picChg chg="add">
          <ac:chgData name="Ian Mann" userId="67b5ed182bd931a7" providerId="LiveId" clId="{CE5CCDFD-4AFD-4958-A49C-6F5DBA02209A}" dt="2020-04-07T06:43:37.658" v="1466" actId="26606"/>
          <ac:picMkLst>
            <pc:docMk/>
            <pc:sldMk cId="3373720181" sldId="280"/>
            <ac:picMk id="15" creationId="{A8BC9CC6-50D5-4C61-9EDE-315A1B5F14E4}"/>
          </ac:picMkLst>
        </pc:picChg>
        <pc:cxnChg chg="add">
          <ac:chgData name="Ian Mann" userId="67b5ed182bd931a7" providerId="LiveId" clId="{CE5CCDFD-4AFD-4958-A49C-6F5DBA02209A}" dt="2020-04-07T06:43:37.658" v="1466" actId="26606"/>
          <ac:cxnSpMkLst>
            <pc:docMk/>
            <pc:sldMk cId="3373720181" sldId="280"/>
            <ac:cxnSpMk id="19" creationId="{179C4C8E-197B-4679-AE96-B5147F971C90}"/>
          </ac:cxnSpMkLst>
        </pc:cxnChg>
      </pc:sldChg>
      <pc:sldChg chg="addSp modSp add mod ord setBg">
        <pc:chgData name="Ian Mann" userId="67b5ed182bd931a7" providerId="LiveId" clId="{CE5CCDFD-4AFD-4958-A49C-6F5DBA02209A}" dt="2020-04-14T09:46:40.841" v="1758" actId="20577"/>
        <pc:sldMkLst>
          <pc:docMk/>
          <pc:sldMk cId="2845141317" sldId="281"/>
        </pc:sldMkLst>
        <pc:spChg chg="add mod">
          <ac:chgData name="Ian Mann" userId="67b5ed182bd931a7" providerId="LiveId" clId="{CE5CCDFD-4AFD-4958-A49C-6F5DBA02209A}" dt="2020-04-14T09:46:40.841" v="1758" actId="20577"/>
          <ac:spMkLst>
            <pc:docMk/>
            <pc:sldMk cId="2845141317" sldId="281"/>
            <ac:spMk id="2" creationId="{73D65516-3516-42E7-8BD2-01185186E322}"/>
          </ac:spMkLst>
        </pc:spChg>
        <pc:spChg chg="add">
          <ac:chgData name="Ian Mann" userId="67b5ed182bd931a7" providerId="LiveId" clId="{CE5CCDFD-4AFD-4958-A49C-6F5DBA02209A}" dt="2020-04-07T06:44:33.059" v="1498" actId="26606"/>
          <ac:spMkLst>
            <pc:docMk/>
            <pc:sldMk cId="2845141317" sldId="281"/>
            <ac:spMk id="11" creationId="{1653AB08-C531-42A8-AA8D-C2ABAE87CCE6}"/>
          </ac:spMkLst>
        </pc:spChg>
        <pc:spChg chg="add">
          <ac:chgData name="Ian Mann" userId="67b5ed182bd931a7" providerId="LiveId" clId="{CE5CCDFD-4AFD-4958-A49C-6F5DBA02209A}" dt="2020-04-07T06:44:33.059" v="1498" actId="26606"/>
          <ac:spMkLst>
            <pc:docMk/>
            <pc:sldMk cId="2845141317" sldId="281"/>
            <ac:spMk id="17" creationId="{CED2641B-4430-4CF4-89AB-3FADDD630F25}"/>
          </ac:spMkLst>
        </pc:spChg>
        <pc:picChg chg="add">
          <ac:chgData name="Ian Mann" userId="67b5ed182bd931a7" providerId="LiveId" clId="{CE5CCDFD-4AFD-4958-A49C-6F5DBA02209A}" dt="2020-04-07T06:44:33.059" v="1498" actId="26606"/>
          <ac:picMkLst>
            <pc:docMk/>
            <pc:sldMk cId="2845141317" sldId="281"/>
            <ac:picMk id="7" creationId="{5D2D844C-AB64-4A03-80BE-33212E61DD07}"/>
          </ac:picMkLst>
        </pc:picChg>
        <pc:picChg chg="add">
          <ac:chgData name="Ian Mann" userId="67b5ed182bd931a7" providerId="LiveId" clId="{CE5CCDFD-4AFD-4958-A49C-6F5DBA02209A}" dt="2020-04-07T06:44:33.059" v="1498" actId="26606"/>
          <ac:picMkLst>
            <pc:docMk/>
            <pc:sldMk cId="2845141317" sldId="281"/>
            <ac:picMk id="9" creationId="{CAAD0E9B-89C2-4268-98B4-BA7BFFF2C705}"/>
          </ac:picMkLst>
        </pc:picChg>
        <pc:picChg chg="add">
          <ac:chgData name="Ian Mann" userId="67b5ed182bd931a7" providerId="LiveId" clId="{CE5CCDFD-4AFD-4958-A49C-6F5DBA02209A}" dt="2020-04-07T06:44:33.059" v="1498" actId="26606"/>
          <ac:picMkLst>
            <pc:docMk/>
            <pc:sldMk cId="2845141317" sldId="281"/>
            <ac:picMk id="13" creationId="{72E47EEC-33C8-4EC3-8BFC-BB02B4171FDA}"/>
          </ac:picMkLst>
        </pc:picChg>
        <pc:picChg chg="add">
          <ac:chgData name="Ian Mann" userId="67b5ed182bd931a7" providerId="LiveId" clId="{CE5CCDFD-4AFD-4958-A49C-6F5DBA02209A}" dt="2020-04-07T06:44:33.059" v="1498" actId="26606"/>
          <ac:picMkLst>
            <pc:docMk/>
            <pc:sldMk cId="2845141317" sldId="281"/>
            <ac:picMk id="15" creationId="{A8BC9CC6-50D5-4C61-9EDE-315A1B5F14E4}"/>
          </ac:picMkLst>
        </pc:picChg>
        <pc:cxnChg chg="add">
          <ac:chgData name="Ian Mann" userId="67b5ed182bd931a7" providerId="LiveId" clId="{CE5CCDFD-4AFD-4958-A49C-6F5DBA02209A}" dt="2020-04-07T06:44:33.059" v="1498" actId="26606"/>
          <ac:cxnSpMkLst>
            <pc:docMk/>
            <pc:sldMk cId="2845141317" sldId="281"/>
            <ac:cxnSpMk id="19" creationId="{179C4C8E-197B-4679-AE96-B5147F971C90}"/>
          </ac:cxnSpMkLst>
        </pc:cxnChg>
      </pc:sldChg>
      <pc:sldChg chg="addSp delSp modSp add mod setBg">
        <pc:chgData name="Ian Mann" userId="67b5ed182bd931a7" providerId="LiveId" clId="{CE5CCDFD-4AFD-4958-A49C-6F5DBA02209A}" dt="2020-04-07T06:52:07.714" v="1723" actId="1076"/>
        <pc:sldMkLst>
          <pc:docMk/>
          <pc:sldMk cId="410196350" sldId="282"/>
        </pc:sldMkLst>
        <pc:spChg chg="add mod">
          <ac:chgData name="Ian Mann" userId="67b5ed182bd931a7" providerId="LiveId" clId="{CE5CCDFD-4AFD-4958-A49C-6F5DBA02209A}" dt="2020-04-07T06:52:07.714" v="1723" actId="1076"/>
          <ac:spMkLst>
            <pc:docMk/>
            <pc:sldMk cId="410196350" sldId="282"/>
            <ac:spMk id="2" creationId="{EFC9F1F4-B24A-4F41-9DA0-A347AB8D1B62}"/>
          </ac:spMkLst>
        </pc:spChg>
        <pc:spChg chg="add del">
          <ac:chgData name="Ian Mann" userId="67b5ed182bd931a7" providerId="LiveId" clId="{CE5CCDFD-4AFD-4958-A49C-6F5DBA02209A}" dt="2020-04-07T06:50:47.537" v="1709" actId="26606"/>
          <ac:spMkLst>
            <pc:docMk/>
            <pc:sldMk cId="410196350" sldId="282"/>
            <ac:spMk id="13" creationId="{B9C04DC5-313B-4FE4-B868-5672A376419F}"/>
          </ac:spMkLst>
        </pc:spChg>
        <pc:spChg chg="add del">
          <ac:chgData name="Ian Mann" userId="67b5ed182bd931a7" providerId="LiveId" clId="{CE5CCDFD-4AFD-4958-A49C-6F5DBA02209A}" dt="2020-04-07T06:50:47.537" v="1709" actId="26606"/>
          <ac:spMkLst>
            <pc:docMk/>
            <pc:sldMk cId="410196350" sldId="282"/>
            <ac:spMk id="19" creationId="{329FDD08-42D8-4AFF-90E5-5DAA5BC4CBD8}"/>
          </ac:spMkLst>
        </pc:spChg>
        <pc:spChg chg="add del">
          <ac:chgData name="Ian Mann" userId="67b5ed182bd931a7" providerId="LiveId" clId="{CE5CCDFD-4AFD-4958-A49C-6F5DBA02209A}" dt="2020-04-07T06:50:47.537" v="1709" actId="26606"/>
          <ac:spMkLst>
            <pc:docMk/>
            <pc:sldMk cId="410196350" sldId="282"/>
            <ac:spMk id="21" creationId="{D6CEF2A9-EF08-4FB3-AFFB-C5F77AB6E028}"/>
          </ac:spMkLst>
        </pc:spChg>
        <pc:spChg chg="add del">
          <ac:chgData name="Ian Mann" userId="67b5ed182bd931a7" providerId="LiveId" clId="{CE5CCDFD-4AFD-4958-A49C-6F5DBA02209A}" dt="2020-04-07T06:50:47.537" v="1709" actId="26606"/>
          <ac:spMkLst>
            <pc:docMk/>
            <pc:sldMk cId="410196350" sldId="282"/>
            <ac:spMk id="23" creationId="{4109C3C2-C0A8-4559-8462-8007573DF44C}"/>
          </ac:spMkLst>
        </pc:spChg>
        <pc:spChg chg="add del">
          <ac:chgData name="Ian Mann" userId="67b5ed182bd931a7" providerId="LiveId" clId="{CE5CCDFD-4AFD-4958-A49C-6F5DBA02209A}" dt="2020-04-07T06:50:47.537" v="1709" actId="26606"/>
          <ac:spMkLst>
            <pc:docMk/>
            <pc:sldMk cId="410196350" sldId="282"/>
            <ac:spMk id="25" creationId="{4C535542-B72A-4DE0-BE5A-5EA00508C77D}"/>
          </ac:spMkLst>
        </pc:spChg>
        <pc:spChg chg="add del">
          <ac:chgData name="Ian Mann" userId="67b5ed182bd931a7" providerId="LiveId" clId="{CE5CCDFD-4AFD-4958-A49C-6F5DBA02209A}" dt="2020-04-07T06:50:47.537" v="1709" actId="26606"/>
          <ac:spMkLst>
            <pc:docMk/>
            <pc:sldMk cId="410196350" sldId="282"/>
            <ac:spMk id="27" creationId="{11DF0705-615B-4CF3-A16F-8C14680D8BA6}"/>
          </ac:spMkLst>
        </pc:spChg>
        <pc:spChg chg="add del">
          <ac:chgData name="Ian Mann" userId="67b5ed182bd931a7" providerId="LiveId" clId="{CE5CCDFD-4AFD-4958-A49C-6F5DBA02209A}" dt="2020-04-07T06:51:01.355" v="1711" actId="26606"/>
          <ac:spMkLst>
            <pc:docMk/>
            <pc:sldMk cId="410196350" sldId="282"/>
            <ac:spMk id="30" creationId="{1653AB08-C531-42A8-AA8D-C2ABAE87CCE6}"/>
          </ac:spMkLst>
        </pc:spChg>
        <pc:spChg chg="add del">
          <ac:chgData name="Ian Mann" userId="67b5ed182bd931a7" providerId="LiveId" clId="{CE5CCDFD-4AFD-4958-A49C-6F5DBA02209A}" dt="2020-04-07T06:51:01.355" v="1711" actId="26606"/>
          <ac:spMkLst>
            <pc:docMk/>
            <pc:sldMk cId="410196350" sldId="282"/>
            <ac:spMk id="33" creationId="{CED2641B-4430-4CF4-89AB-3FADDD630F25}"/>
          </ac:spMkLst>
        </pc:spChg>
        <pc:spChg chg="add del">
          <ac:chgData name="Ian Mann" userId="67b5ed182bd931a7" providerId="LiveId" clId="{CE5CCDFD-4AFD-4958-A49C-6F5DBA02209A}" dt="2020-04-07T06:51:01.355" v="1711" actId="26606"/>
          <ac:spMkLst>
            <pc:docMk/>
            <pc:sldMk cId="410196350" sldId="282"/>
            <ac:spMk id="34" creationId="{20331F6A-DA09-422D-8CED-00C0B458583E}"/>
          </ac:spMkLst>
        </pc:spChg>
        <pc:spChg chg="add del">
          <ac:chgData name="Ian Mann" userId="67b5ed182bd931a7" providerId="LiveId" clId="{CE5CCDFD-4AFD-4958-A49C-6F5DBA02209A}" dt="2020-04-07T06:51:01.355" v="1711" actId="26606"/>
          <ac:spMkLst>
            <pc:docMk/>
            <pc:sldMk cId="410196350" sldId="282"/>
            <ac:spMk id="35" creationId="{107C2F65-00C4-451C-8BFA-E765DEC17168}"/>
          </ac:spMkLst>
        </pc:spChg>
        <pc:spChg chg="add del">
          <ac:chgData name="Ian Mann" userId="67b5ed182bd931a7" providerId="LiveId" clId="{CE5CCDFD-4AFD-4958-A49C-6F5DBA02209A}" dt="2020-04-07T06:51:01.355" v="1711" actId="26606"/>
          <ac:spMkLst>
            <pc:docMk/>
            <pc:sldMk cId="410196350" sldId="282"/>
            <ac:spMk id="36" creationId="{50DDF752-B2A6-49DC-B474-8E1F71AFF1DF}"/>
          </ac:spMkLst>
        </pc:spChg>
        <pc:spChg chg="add">
          <ac:chgData name="Ian Mann" userId="67b5ed182bd931a7" providerId="LiveId" clId="{CE5CCDFD-4AFD-4958-A49C-6F5DBA02209A}" dt="2020-04-07T06:51:01.410" v="1712" actId="26606"/>
          <ac:spMkLst>
            <pc:docMk/>
            <pc:sldMk cId="410196350" sldId="282"/>
            <ac:spMk id="40" creationId="{B9C04DC5-313B-4FE4-B868-5672A376419F}"/>
          </ac:spMkLst>
        </pc:spChg>
        <pc:spChg chg="add">
          <ac:chgData name="Ian Mann" userId="67b5ed182bd931a7" providerId="LiveId" clId="{CE5CCDFD-4AFD-4958-A49C-6F5DBA02209A}" dt="2020-04-07T06:51:01.410" v="1712" actId="26606"/>
          <ac:spMkLst>
            <pc:docMk/>
            <pc:sldMk cId="410196350" sldId="282"/>
            <ac:spMk id="43" creationId="{329FDD08-42D8-4AFF-90E5-5DAA5BC4CBD8}"/>
          </ac:spMkLst>
        </pc:spChg>
        <pc:spChg chg="add">
          <ac:chgData name="Ian Mann" userId="67b5ed182bd931a7" providerId="LiveId" clId="{CE5CCDFD-4AFD-4958-A49C-6F5DBA02209A}" dt="2020-04-07T06:51:01.410" v="1712" actId="26606"/>
          <ac:spMkLst>
            <pc:docMk/>
            <pc:sldMk cId="410196350" sldId="282"/>
            <ac:spMk id="44" creationId="{D6CEF2A9-EF08-4FB3-AFFB-C5F77AB6E028}"/>
          </ac:spMkLst>
        </pc:spChg>
        <pc:spChg chg="add">
          <ac:chgData name="Ian Mann" userId="67b5ed182bd931a7" providerId="LiveId" clId="{CE5CCDFD-4AFD-4958-A49C-6F5DBA02209A}" dt="2020-04-07T06:51:01.410" v="1712" actId="26606"/>
          <ac:spMkLst>
            <pc:docMk/>
            <pc:sldMk cId="410196350" sldId="282"/>
            <ac:spMk id="45" creationId="{4109C3C2-C0A8-4559-8462-8007573DF44C}"/>
          </ac:spMkLst>
        </pc:spChg>
        <pc:spChg chg="add">
          <ac:chgData name="Ian Mann" userId="67b5ed182bd931a7" providerId="LiveId" clId="{CE5CCDFD-4AFD-4958-A49C-6F5DBA02209A}" dt="2020-04-07T06:51:01.410" v="1712" actId="26606"/>
          <ac:spMkLst>
            <pc:docMk/>
            <pc:sldMk cId="410196350" sldId="282"/>
            <ac:spMk id="46" creationId="{4C535542-B72A-4DE0-BE5A-5EA00508C77D}"/>
          </ac:spMkLst>
        </pc:spChg>
        <pc:spChg chg="add">
          <ac:chgData name="Ian Mann" userId="67b5ed182bd931a7" providerId="LiveId" clId="{CE5CCDFD-4AFD-4958-A49C-6F5DBA02209A}" dt="2020-04-07T06:51:01.410" v="1712" actId="26606"/>
          <ac:spMkLst>
            <pc:docMk/>
            <pc:sldMk cId="410196350" sldId="282"/>
            <ac:spMk id="48" creationId="{11DF0705-615B-4CF3-A16F-8C14680D8BA6}"/>
          </ac:spMkLst>
        </pc:spChg>
        <pc:picChg chg="add del">
          <ac:chgData name="Ian Mann" userId="67b5ed182bd931a7" providerId="LiveId" clId="{CE5CCDFD-4AFD-4958-A49C-6F5DBA02209A}" dt="2020-04-07T06:50:47.537" v="1709" actId="26606"/>
          <ac:picMkLst>
            <pc:docMk/>
            <pc:sldMk cId="410196350" sldId="282"/>
            <ac:picMk id="6" creationId="{E941B924-31DA-40D4-B621-7141027FA8DF}"/>
          </ac:picMkLst>
        </pc:picChg>
        <pc:picChg chg="add del">
          <ac:chgData name="Ian Mann" userId="67b5ed182bd931a7" providerId="LiveId" clId="{CE5CCDFD-4AFD-4958-A49C-6F5DBA02209A}" dt="2020-04-07T06:51:01.355" v="1711" actId="26606"/>
          <ac:picMkLst>
            <pc:docMk/>
            <pc:sldMk cId="410196350" sldId="282"/>
            <ac:picMk id="7" creationId="{5D2D844C-AB64-4A03-80BE-33212E61DD07}"/>
          </ac:picMkLst>
        </pc:picChg>
        <pc:picChg chg="add del">
          <ac:chgData name="Ian Mann" userId="67b5ed182bd931a7" providerId="LiveId" clId="{CE5CCDFD-4AFD-4958-A49C-6F5DBA02209A}" dt="2020-04-07T06:50:47.537" v="1709" actId="26606"/>
          <ac:picMkLst>
            <pc:docMk/>
            <pc:sldMk cId="410196350" sldId="282"/>
            <ac:picMk id="9" creationId="{7594FC8B-8CD2-407F-94F1-9C71F5AEC2B6}"/>
          </ac:picMkLst>
        </pc:picChg>
        <pc:picChg chg="add del">
          <ac:chgData name="Ian Mann" userId="67b5ed182bd931a7" providerId="LiveId" clId="{CE5CCDFD-4AFD-4958-A49C-6F5DBA02209A}" dt="2020-04-07T06:50:47.537" v="1709" actId="26606"/>
          <ac:picMkLst>
            <pc:docMk/>
            <pc:sldMk cId="410196350" sldId="282"/>
            <ac:picMk id="11" creationId="{DBABC971-8D40-4A4F-AC60-28B9172789B9}"/>
          </ac:picMkLst>
        </pc:picChg>
        <pc:picChg chg="add del">
          <ac:chgData name="Ian Mann" userId="67b5ed182bd931a7" providerId="LiveId" clId="{CE5CCDFD-4AFD-4958-A49C-6F5DBA02209A}" dt="2020-04-07T06:50:47.537" v="1709" actId="26606"/>
          <ac:picMkLst>
            <pc:docMk/>
            <pc:sldMk cId="410196350" sldId="282"/>
            <ac:picMk id="15" creationId="{791AE23E-90C9-4963-96E2-8DADBFC3BC09}"/>
          </ac:picMkLst>
        </pc:picChg>
        <pc:picChg chg="add del">
          <ac:chgData name="Ian Mann" userId="67b5ed182bd931a7" providerId="LiveId" clId="{CE5CCDFD-4AFD-4958-A49C-6F5DBA02209A}" dt="2020-04-07T06:50:47.537" v="1709" actId="26606"/>
          <ac:picMkLst>
            <pc:docMk/>
            <pc:sldMk cId="410196350" sldId="282"/>
            <ac:picMk id="17" creationId="{C5F93E90-4379-4AAC-B021-E5FA6D974AED}"/>
          </ac:picMkLst>
        </pc:picChg>
        <pc:picChg chg="add del">
          <ac:chgData name="Ian Mann" userId="67b5ed182bd931a7" providerId="LiveId" clId="{CE5CCDFD-4AFD-4958-A49C-6F5DBA02209A}" dt="2020-04-07T06:51:01.355" v="1711" actId="26606"/>
          <ac:picMkLst>
            <pc:docMk/>
            <pc:sldMk cId="410196350" sldId="282"/>
            <ac:picMk id="29" creationId="{CAAD0E9B-89C2-4268-98B4-BA7BFFF2C705}"/>
          </ac:picMkLst>
        </pc:picChg>
        <pc:picChg chg="add del">
          <ac:chgData name="Ian Mann" userId="67b5ed182bd931a7" providerId="LiveId" clId="{CE5CCDFD-4AFD-4958-A49C-6F5DBA02209A}" dt="2020-04-07T06:51:01.355" v="1711" actId="26606"/>
          <ac:picMkLst>
            <pc:docMk/>
            <pc:sldMk cId="410196350" sldId="282"/>
            <ac:picMk id="31" creationId="{72E47EEC-33C8-4EC3-8BFC-BB02B4171FDA}"/>
          </ac:picMkLst>
        </pc:picChg>
        <pc:picChg chg="add del">
          <ac:chgData name="Ian Mann" userId="67b5ed182bd931a7" providerId="LiveId" clId="{CE5CCDFD-4AFD-4958-A49C-6F5DBA02209A}" dt="2020-04-07T06:51:01.355" v="1711" actId="26606"/>
          <ac:picMkLst>
            <pc:docMk/>
            <pc:sldMk cId="410196350" sldId="282"/>
            <ac:picMk id="32" creationId="{A8BC9CC6-50D5-4C61-9EDE-315A1B5F14E4}"/>
          </ac:picMkLst>
        </pc:picChg>
        <pc:picChg chg="add">
          <ac:chgData name="Ian Mann" userId="67b5ed182bd931a7" providerId="LiveId" clId="{CE5CCDFD-4AFD-4958-A49C-6F5DBA02209A}" dt="2020-04-07T06:51:01.410" v="1712" actId="26606"/>
          <ac:picMkLst>
            <pc:docMk/>
            <pc:sldMk cId="410196350" sldId="282"/>
            <ac:picMk id="38" creationId="{7594FC8B-8CD2-407F-94F1-9C71F5AEC2B6}"/>
          </ac:picMkLst>
        </pc:picChg>
        <pc:picChg chg="add">
          <ac:chgData name="Ian Mann" userId="67b5ed182bd931a7" providerId="LiveId" clId="{CE5CCDFD-4AFD-4958-A49C-6F5DBA02209A}" dt="2020-04-07T06:51:01.410" v="1712" actId="26606"/>
          <ac:picMkLst>
            <pc:docMk/>
            <pc:sldMk cId="410196350" sldId="282"/>
            <ac:picMk id="39" creationId="{DBABC971-8D40-4A4F-AC60-28B9172789B9}"/>
          </ac:picMkLst>
        </pc:picChg>
        <pc:picChg chg="add">
          <ac:chgData name="Ian Mann" userId="67b5ed182bd931a7" providerId="LiveId" clId="{CE5CCDFD-4AFD-4958-A49C-6F5DBA02209A}" dt="2020-04-07T06:51:01.410" v="1712" actId="26606"/>
          <ac:picMkLst>
            <pc:docMk/>
            <pc:sldMk cId="410196350" sldId="282"/>
            <ac:picMk id="41" creationId="{791AE23E-90C9-4963-96E2-8DADBFC3BC09}"/>
          </ac:picMkLst>
        </pc:picChg>
        <pc:picChg chg="add">
          <ac:chgData name="Ian Mann" userId="67b5ed182bd931a7" providerId="LiveId" clId="{CE5CCDFD-4AFD-4958-A49C-6F5DBA02209A}" dt="2020-04-07T06:51:01.410" v="1712" actId="26606"/>
          <ac:picMkLst>
            <pc:docMk/>
            <pc:sldMk cId="410196350" sldId="282"/>
            <ac:picMk id="42" creationId="{C5F93E90-4379-4AAC-B021-E5FA6D974AED}"/>
          </ac:picMkLst>
        </pc:picChg>
        <pc:picChg chg="add">
          <ac:chgData name="Ian Mann" userId="67b5ed182bd931a7" providerId="LiveId" clId="{CE5CCDFD-4AFD-4958-A49C-6F5DBA02209A}" dt="2020-04-07T06:51:01.410" v="1712" actId="26606"/>
          <ac:picMkLst>
            <pc:docMk/>
            <pc:sldMk cId="410196350" sldId="282"/>
            <ac:picMk id="47" creationId="{E941B924-31DA-40D4-B621-7141027FA8DF}"/>
          </ac:picMkLst>
        </pc:picChg>
      </pc:sldChg>
      <pc:sldChg chg="add del">
        <pc:chgData name="Ian Mann" userId="67b5ed182bd931a7" providerId="LiveId" clId="{CE5CCDFD-4AFD-4958-A49C-6F5DBA02209A}" dt="2020-04-20T18:00:45.676" v="1817" actId="47"/>
        <pc:sldMkLst>
          <pc:docMk/>
          <pc:sldMk cId="778699008" sldId="283"/>
        </pc:sldMkLst>
      </pc:sldChg>
      <pc:sldChg chg="addSp modSp add mod">
        <pc:chgData name="Ian Mann" userId="67b5ed182bd931a7" providerId="LiveId" clId="{CE5CCDFD-4AFD-4958-A49C-6F5DBA02209A}" dt="2020-04-20T18:01:19.885" v="1825" actId="20577"/>
        <pc:sldMkLst>
          <pc:docMk/>
          <pc:sldMk cId="1991803563" sldId="284"/>
        </pc:sldMkLst>
        <pc:spChg chg="add mod">
          <ac:chgData name="Ian Mann" userId="67b5ed182bd931a7" providerId="LiveId" clId="{CE5CCDFD-4AFD-4958-A49C-6F5DBA02209A}" dt="2020-04-20T18:01:19.885" v="1825" actId="20577"/>
          <ac:spMkLst>
            <pc:docMk/>
            <pc:sldMk cId="1991803563" sldId="284"/>
            <ac:spMk id="2" creationId="{2FCF2821-FA85-4C35-8884-C59698B748E1}"/>
          </ac:spMkLst>
        </pc:spChg>
      </pc:sldChg>
      <pc:sldChg chg="modSp add mod setBg">
        <pc:chgData name="Ian Mann" userId="67b5ed182bd931a7" providerId="LiveId" clId="{CE5CCDFD-4AFD-4958-A49C-6F5DBA02209A}" dt="2020-04-20T18:11:53.392" v="2429" actId="13926"/>
        <pc:sldMkLst>
          <pc:docMk/>
          <pc:sldMk cId="724882282" sldId="285"/>
        </pc:sldMkLst>
        <pc:spChg chg="mod">
          <ac:chgData name="Ian Mann" userId="67b5ed182bd931a7" providerId="LiveId" clId="{CE5CCDFD-4AFD-4958-A49C-6F5DBA02209A}" dt="2020-04-20T18:11:53.392" v="2429" actId="13926"/>
          <ac:spMkLst>
            <pc:docMk/>
            <pc:sldMk cId="724882282" sldId="285"/>
            <ac:spMk id="2" creationId="{2FCF2821-FA85-4C35-8884-C59698B748E1}"/>
          </ac:spMkLst>
        </pc:spChg>
      </pc:sldChg>
      <pc:sldMasterChg chg="modTransition modSldLayout">
        <pc:chgData name="Ian Mann" userId="67b5ed182bd931a7" providerId="LiveId" clId="{CE5CCDFD-4AFD-4958-A49C-6F5DBA02209A}" dt="2020-04-07T06:30:34.169" v="1325"/>
        <pc:sldMasterMkLst>
          <pc:docMk/>
          <pc:sldMasterMk cId="2302506786" sldId="2147483906"/>
        </pc:sldMasterMkLst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3174868879" sldId="2147483907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1519520482" sldId="2147483908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2631791471" sldId="2147483909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728427460" sldId="2147483910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3844385143" sldId="2147483911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1078336632" sldId="2147483912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2315999080" sldId="2147483913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1065858283" sldId="2147483914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1565515132" sldId="2147483915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3839225721" sldId="2147483916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3186720967" sldId="2147483917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3256105863" sldId="2147483918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1026874483" sldId="2147483919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3758446325" sldId="2147483920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326943752" sldId="2147483921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3484432850" sldId="2147483922"/>
          </pc:sldLayoutMkLst>
        </pc:sldLayoutChg>
        <pc:sldLayoutChg chg="modTransition">
          <pc:chgData name="Ian Mann" userId="67b5ed182bd931a7" providerId="LiveId" clId="{CE5CCDFD-4AFD-4958-A49C-6F5DBA02209A}" dt="2020-04-07T06:30:34.169" v="1325"/>
          <pc:sldLayoutMkLst>
            <pc:docMk/>
            <pc:sldMasterMk cId="2302506786" sldId="2147483906"/>
            <pc:sldLayoutMk cId="3613181254" sldId="214748392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A111C-E72A-4AEC-BB3D-418B36AFDD6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EDC696-818B-477C-91D9-948D3829399A}">
      <dgm:prSet/>
      <dgm:spPr/>
      <dgm:t>
        <a:bodyPr/>
        <a:lstStyle/>
        <a:p>
          <a:r>
            <a:rPr lang="en-ZA" b="0" i="0" dirty="0" err="1"/>
            <a:t>Cosco</a:t>
          </a:r>
          <a:r>
            <a:rPr lang="en-ZA" b="0" i="0" dirty="0"/>
            <a:t>	</a:t>
          </a:r>
        </a:p>
        <a:p>
          <a:r>
            <a:rPr lang="en-ZA" b="0" i="0" dirty="0"/>
            <a:t>580 Stores	 $ 76b</a:t>
          </a:r>
          <a:endParaRPr lang="en-US" dirty="0"/>
        </a:p>
      </dgm:t>
    </dgm:pt>
    <dgm:pt modelId="{F4368073-7F92-4D7E-B226-0CF4CD3DD0AB}" type="parTrans" cxnId="{695322F7-CF3B-4854-A34E-B1F5922582DD}">
      <dgm:prSet/>
      <dgm:spPr/>
      <dgm:t>
        <a:bodyPr/>
        <a:lstStyle/>
        <a:p>
          <a:endParaRPr lang="en-US"/>
        </a:p>
      </dgm:t>
    </dgm:pt>
    <dgm:pt modelId="{8B65241D-9463-4A67-8B41-08777A09A71C}" type="sibTrans" cxnId="{695322F7-CF3B-4854-A34E-B1F5922582DD}">
      <dgm:prSet/>
      <dgm:spPr/>
      <dgm:t>
        <a:bodyPr/>
        <a:lstStyle/>
        <a:p>
          <a:endParaRPr lang="en-US"/>
        </a:p>
      </dgm:t>
    </dgm:pt>
    <dgm:pt modelId="{C934F758-D855-43C2-8918-85BEDCB4A06C}">
      <dgm:prSet/>
      <dgm:spPr/>
      <dgm:t>
        <a:bodyPr/>
        <a:lstStyle/>
        <a:p>
          <a:r>
            <a:rPr lang="en-ZA" b="0" i="0" dirty="0" err="1"/>
            <a:t>Mercedona</a:t>
          </a:r>
          <a:r>
            <a:rPr lang="en-ZA" b="0" i="0" dirty="0"/>
            <a:t> 1400 stores		$ 21b</a:t>
          </a:r>
          <a:endParaRPr lang="en-US" dirty="0"/>
        </a:p>
      </dgm:t>
    </dgm:pt>
    <dgm:pt modelId="{36F214AC-6641-45A3-BD59-112661BB8CAD}" type="parTrans" cxnId="{A762884E-3926-41B2-B038-572E447E6231}">
      <dgm:prSet/>
      <dgm:spPr/>
      <dgm:t>
        <a:bodyPr/>
        <a:lstStyle/>
        <a:p>
          <a:endParaRPr lang="en-US"/>
        </a:p>
      </dgm:t>
    </dgm:pt>
    <dgm:pt modelId="{1FD0EDDC-9B2E-459A-B776-B0502848EE8D}" type="sibTrans" cxnId="{A762884E-3926-41B2-B038-572E447E6231}">
      <dgm:prSet/>
      <dgm:spPr/>
      <dgm:t>
        <a:bodyPr/>
        <a:lstStyle/>
        <a:p>
          <a:endParaRPr lang="en-US"/>
        </a:p>
      </dgm:t>
    </dgm:pt>
    <dgm:pt modelId="{FC17821E-B1E1-47C9-9737-45E8E4F4E63C}">
      <dgm:prSet/>
      <dgm:spPr/>
      <dgm:t>
        <a:bodyPr/>
        <a:lstStyle/>
        <a:p>
          <a:r>
            <a:rPr lang="en-ZA" b="0" i="0" dirty="0" err="1"/>
            <a:t>QuickTrip</a:t>
          </a:r>
          <a:r>
            <a:rPr lang="en-ZA" b="0" i="0" dirty="0"/>
            <a:t> </a:t>
          </a:r>
        </a:p>
        <a:p>
          <a:r>
            <a:rPr lang="en-ZA" b="0" i="0" dirty="0"/>
            <a:t>600 stores		$  8b</a:t>
          </a:r>
          <a:endParaRPr lang="en-US" dirty="0"/>
        </a:p>
      </dgm:t>
    </dgm:pt>
    <dgm:pt modelId="{5518A398-05B0-4759-9634-2AFED8C03D39}" type="parTrans" cxnId="{42ABDDDF-571F-49F3-8212-514F7A487BD7}">
      <dgm:prSet/>
      <dgm:spPr/>
      <dgm:t>
        <a:bodyPr/>
        <a:lstStyle/>
        <a:p>
          <a:endParaRPr lang="en-US"/>
        </a:p>
      </dgm:t>
    </dgm:pt>
    <dgm:pt modelId="{CF600016-8F1E-49D9-BD4C-81FCA7CCC44C}" type="sibTrans" cxnId="{42ABDDDF-571F-49F3-8212-514F7A487BD7}">
      <dgm:prSet/>
      <dgm:spPr/>
      <dgm:t>
        <a:bodyPr/>
        <a:lstStyle/>
        <a:p>
          <a:endParaRPr lang="en-US"/>
        </a:p>
      </dgm:t>
    </dgm:pt>
    <dgm:pt modelId="{C9A92C09-8B18-4426-969F-55E3C6AB0B20}">
      <dgm:prSet/>
      <dgm:spPr/>
      <dgm:t>
        <a:bodyPr/>
        <a:lstStyle/>
        <a:p>
          <a:r>
            <a:rPr lang="en-ZA" b="0" i="0" dirty="0"/>
            <a:t>Trader Joe’s	 340 stores        $  8b </a:t>
          </a:r>
          <a:endParaRPr lang="en-US" dirty="0"/>
        </a:p>
      </dgm:t>
    </dgm:pt>
    <dgm:pt modelId="{79C68EF8-4C6C-433A-9FB7-DC5B2004161B}" type="parTrans" cxnId="{937CFDCA-FF76-4268-9388-E6B34229FE49}">
      <dgm:prSet/>
      <dgm:spPr/>
      <dgm:t>
        <a:bodyPr/>
        <a:lstStyle/>
        <a:p>
          <a:endParaRPr lang="en-US"/>
        </a:p>
      </dgm:t>
    </dgm:pt>
    <dgm:pt modelId="{8BB603BC-8FA1-43B9-AD73-752AD30737B8}" type="sibTrans" cxnId="{937CFDCA-FF76-4268-9388-E6B34229FE49}">
      <dgm:prSet/>
      <dgm:spPr/>
      <dgm:t>
        <a:bodyPr/>
        <a:lstStyle/>
        <a:p>
          <a:endParaRPr lang="en-US"/>
        </a:p>
      </dgm:t>
    </dgm:pt>
    <dgm:pt modelId="{8D2498FA-A60C-4177-9403-3BFA56BD32BB}" type="pres">
      <dgm:prSet presAssocID="{C4CA111C-E72A-4AEC-BB3D-418B36AFDD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80DD8D-FEE1-4E95-9080-A24931C7DA70}" type="pres">
      <dgm:prSet presAssocID="{3FEDC696-818B-477C-91D9-948D3829399A}" presName="hierRoot1" presStyleCnt="0"/>
      <dgm:spPr/>
    </dgm:pt>
    <dgm:pt modelId="{342C51A4-3668-4C30-8145-D9E61B3A7140}" type="pres">
      <dgm:prSet presAssocID="{3FEDC696-818B-477C-91D9-948D3829399A}" presName="composite" presStyleCnt="0"/>
      <dgm:spPr/>
    </dgm:pt>
    <dgm:pt modelId="{E918BDAC-8241-44A7-B390-32F49ABF3054}" type="pres">
      <dgm:prSet presAssocID="{3FEDC696-818B-477C-91D9-948D3829399A}" presName="background" presStyleLbl="node0" presStyleIdx="0" presStyleCnt="4"/>
      <dgm:spPr/>
    </dgm:pt>
    <dgm:pt modelId="{42E19406-6B33-467B-8F4B-D7E76240F3C7}" type="pres">
      <dgm:prSet presAssocID="{3FEDC696-818B-477C-91D9-948D3829399A}" presName="text" presStyleLbl="fgAcc0" presStyleIdx="0" presStyleCnt="4">
        <dgm:presLayoutVars>
          <dgm:chPref val="3"/>
        </dgm:presLayoutVars>
      </dgm:prSet>
      <dgm:spPr/>
    </dgm:pt>
    <dgm:pt modelId="{88584B23-EA21-4F4A-8A48-6A671C7D91C8}" type="pres">
      <dgm:prSet presAssocID="{3FEDC696-818B-477C-91D9-948D3829399A}" presName="hierChild2" presStyleCnt="0"/>
      <dgm:spPr/>
    </dgm:pt>
    <dgm:pt modelId="{8285A7F8-41CA-4C44-ACCC-AF3486B0C4A4}" type="pres">
      <dgm:prSet presAssocID="{C934F758-D855-43C2-8918-85BEDCB4A06C}" presName="hierRoot1" presStyleCnt="0"/>
      <dgm:spPr/>
    </dgm:pt>
    <dgm:pt modelId="{E47B3802-A470-4141-8825-8E7CDE379552}" type="pres">
      <dgm:prSet presAssocID="{C934F758-D855-43C2-8918-85BEDCB4A06C}" presName="composite" presStyleCnt="0"/>
      <dgm:spPr/>
    </dgm:pt>
    <dgm:pt modelId="{B0088520-39F6-4BF6-A1F8-3313A591B52A}" type="pres">
      <dgm:prSet presAssocID="{C934F758-D855-43C2-8918-85BEDCB4A06C}" presName="background" presStyleLbl="node0" presStyleIdx="1" presStyleCnt="4"/>
      <dgm:spPr/>
    </dgm:pt>
    <dgm:pt modelId="{2625F915-9C83-4D95-9D9C-37CC0251DDC2}" type="pres">
      <dgm:prSet presAssocID="{C934F758-D855-43C2-8918-85BEDCB4A06C}" presName="text" presStyleLbl="fgAcc0" presStyleIdx="1" presStyleCnt="4">
        <dgm:presLayoutVars>
          <dgm:chPref val="3"/>
        </dgm:presLayoutVars>
      </dgm:prSet>
      <dgm:spPr/>
    </dgm:pt>
    <dgm:pt modelId="{EC2B91F8-7192-4088-B26E-945F95FE6B9F}" type="pres">
      <dgm:prSet presAssocID="{C934F758-D855-43C2-8918-85BEDCB4A06C}" presName="hierChild2" presStyleCnt="0"/>
      <dgm:spPr/>
    </dgm:pt>
    <dgm:pt modelId="{2841B42B-BB0A-442F-BA5E-00EBDECFA6E1}" type="pres">
      <dgm:prSet presAssocID="{FC17821E-B1E1-47C9-9737-45E8E4F4E63C}" presName="hierRoot1" presStyleCnt="0"/>
      <dgm:spPr/>
    </dgm:pt>
    <dgm:pt modelId="{E2AA0BB8-39E2-4A5C-980B-DA02598297C9}" type="pres">
      <dgm:prSet presAssocID="{FC17821E-B1E1-47C9-9737-45E8E4F4E63C}" presName="composite" presStyleCnt="0"/>
      <dgm:spPr/>
    </dgm:pt>
    <dgm:pt modelId="{67C12233-3DC0-4308-859A-38140836F895}" type="pres">
      <dgm:prSet presAssocID="{FC17821E-B1E1-47C9-9737-45E8E4F4E63C}" presName="background" presStyleLbl="node0" presStyleIdx="2" presStyleCnt="4"/>
      <dgm:spPr/>
    </dgm:pt>
    <dgm:pt modelId="{D8DA75C1-A4CF-42E0-BB55-6D051334E367}" type="pres">
      <dgm:prSet presAssocID="{FC17821E-B1E1-47C9-9737-45E8E4F4E63C}" presName="text" presStyleLbl="fgAcc0" presStyleIdx="2" presStyleCnt="4">
        <dgm:presLayoutVars>
          <dgm:chPref val="3"/>
        </dgm:presLayoutVars>
      </dgm:prSet>
      <dgm:spPr/>
    </dgm:pt>
    <dgm:pt modelId="{23323B1B-EB62-4835-9CF2-7CC0677EDD38}" type="pres">
      <dgm:prSet presAssocID="{FC17821E-B1E1-47C9-9737-45E8E4F4E63C}" presName="hierChild2" presStyleCnt="0"/>
      <dgm:spPr/>
    </dgm:pt>
    <dgm:pt modelId="{80CDB063-6FC0-452C-9A3D-19DCF3FD5D43}" type="pres">
      <dgm:prSet presAssocID="{C9A92C09-8B18-4426-969F-55E3C6AB0B20}" presName="hierRoot1" presStyleCnt="0"/>
      <dgm:spPr/>
    </dgm:pt>
    <dgm:pt modelId="{FC956A49-34F4-45D7-AEBD-F1341675E040}" type="pres">
      <dgm:prSet presAssocID="{C9A92C09-8B18-4426-969F-55E3C6AB0B20}" presName="composite" presStyleCnt="0"/>
      <dgm:spPr/>
    </dgm:pt>
    <dgm:pt modelId="{1220567C-0BF2-46D6-9F51-2A5C2055DC95}" type="pres">
      <dgm:prSet presAssocID="{C9A92C09-8B18-4426-969F-55E3C6AB0B20}" presName="background" presStyleLbl="node0" presStyleIdx="3" presStyleCnt="4"/>
      <dgm:spPr/>
    </dgm:pt>
    <dgm:pt modelId="{67283183-7E51-436B-AB81-E6CFB03023D3}" type="pres">
      <dgm:prSet presAssocID="{C9A92C09-8B18-4426-969F-55E3C6AB0B20}" presName="text" presStyleLbl="fgAcc0" presStyleIdx="3" presStyleCnt="4">
        <dgm:presLayoutVars>
          <dgm:chPref val="3"/>
        </dgm:presLayoutVars>
      </dgm:prSet>
      <dgm:spPr/>
    </dgm:pt>
    <dgm:pt modelId="{2033726B-FC18-4881-9314-F81307389114}" type="pres">
      <dgm:prSet presAssocID="{C9A92C09-8B18-4426-969F-55E3C6AB0B20}" presName="hierChild2" presStyleCnt="0"/>
      <dgm:spPr/>
    </dgm:pt>
  </dgm:ptLst>
  <dgm:cxnLst>
    <dgm:cxn modelId="{89B04008-2A62-47F7-BB8D-232F5557C94A}" type="presOf" srcId="{C934F758-D855-43C2-8918-85BEDCB4A06C}" destId="{2625F915-9C83-4D95-9D9C-37CC0251DDC2}" srcOrd="0" destOrd="0" presId="urn:microsoft.com/office/officeart/2005/8/layout/hierarchy1"/>
    <dgm:cxn modelId="{B732600E-6AEC-4BAD-AAF5-575629CB0927}" type="presOf" srcId="{FC17821E-B1E1-47C9-9737-45E8E4F4E63C}" destId="{D8DA75C1-A4CF-42E0-BB55-6D051334E367}" srcOrd="0" destOrd="0" presId="urn:microsoft.com/office/officeart/2005/8/layout/hierarchy1"/>
    <dgm:cxn modelId="{A762884E-3926-41B2-B038-572E447E6231}" srcId="{C4CA111C-E72A-4AEC-BB3D-418B36AFDD69}" destId="{C934F758-D855-43C2-8918-85BEDCB4A06C}" srcOrd="1" destOrd="0" parTransId="{36F214AC-6641-45A3-BD59-112661BB8CAD}" sibTransId="{1FD0EDDC-9B2E-459A-B776-B0502848EE8D}"/>
    <dgm:cxn modelId="{9ED2CFB4-8D92-4C80-8C55-AF94913B060A}" type="presOf" srcId="{C4CA111C-E72A-4AEC-BB3D-418B36AFDD69}" destId="{8D2498FA-A60C-4177-9403-3BFA56BD32BB}" srcOrd="0" destOrd="0" presId="urn:microsoft.com/office/officeart/2005/8/layout/hierarchy1"/>
    <dgm:cxn modelId="{937CFDCA-FF76-4268-9388-E6B34229FE49}" srcId="{C4CA111C-E72A-4AEC-BB3D-418B36AFDD69}" destId="{C9A92C09-8B18-4426-969F-55E3C6AB0B20}" srcOrd="3" destOrd="0" parTransId="{79C68EF8-4C6C-433A-9FB7-DC5B2004161B}" sibTransId="{8BB603BC-8FA1-43B9-AD73-752AD30737B8}"/>
    <dgm:cxn modelId="{42ABDDDF-571F-49F3-8212-514F7A487BD7}" srcId="{C4CA111C-E72A-4AEC-BB3D-418B36AFDD69}" destId="{FC17821E-B1E1-47C9-9737-45E8E4F4E63C}" srcOrd="2" destOrd="0" parTransId="{5518A398-05B0-4759-9634-2AFED8C03D39}" sibTransId="{CF600016-8F1E-49D9-BD4C-81FCA7CCC44C}"/>
    <dgm:cxn modelId="{567CDBF0-9DD3-4933-B734-C670CD6A3832}" type="presOf" srcId="{C9A92C09-8B18-4426-969F-55E3C6AB0B20}" destId="{67283183-7E51-436B-AB81-E6CFB03023D3}" srcOrd="0" destOrd="0" presId="urn:microsoft.com/office/officeart/2005/8/layout/hierarchy1"/>
    <dgm:cxn modelId="{695322F7-CF3B-4854-A34E-B1F5922582DD}" srcId="{C4CA111C-E72A-4AEC-BB3D-418B36AFDD69}" destId="{3FEDC696-818B-477C-91D9-948D3829399A}" srcOrd="0" destOrd="0" parTransId="{F4368073-7F92-4D7E-B226-0CF4CD3DD0AB}" sibTransId="{8B65241D-9463-4A67-8B41-08777A09A71C}"/>
    <dgm:cxn modelId="{26EFD3FA-0030-4076-B6D6-404DB35FBE50}" type="presOf" srcId="{3FEDC696-818B-477C-91D9-948D3829399A}" destId="{42E19406-6B33-467B-8F4B-D7E76240F3C7}" srcOrd="0" destOrd="0" presId="urn:microsoft.com/office/officeart/2005/8/layout/hierarchy1"/>
    <dgm:cxn modelId="{A922F61D-4C54-473D-B761-63861DA5B26F}" type="presParOf" srcId="{8D2498FA-A60C-4177-9403-3BFA56BD32BB}" destId="{8F80DD8D-FEE1-4E95-9080-A24931C7DA70}" srcOrd="0" destOrd="0" presId="urn:microsoft.com/office/officeart/2005/8/layout/hierarchy1"/>
    <dgm:cxn modelId="{E9900D9A-FAC4-41A2-A928-D6E5FE1F2D21}" type="presParOf" srcId="{8F80DD8D-FEE1-4E95-9080-A24931C7DA70}" destId="{342C51A4-3668-4C30-8145-D9E61B3A7140}" srcOrd="0" destOrd="0" presId="urn:microsoft.com/office/officeart/2005/8/layout/hierarchy1"/>
    <dgm:cxn modelId="{1EB17EAA-C138-4232-B3B0-25B568C3CA62}" type="presParOf" srcId="{342C51A4-3668-4C30-8145-D9E61B3A7140}" destId="{E918BDAC-8241-44A7-B390-32F49ABF3054}" srcOrd="0" destOrd="0" presId="urn:microsoft.com/office/officeart/2005/8/layout/hierarchy1"/>
    <dgm:cxn modelId="{6ED5805C-E307-4F19-AA1E-E85AA4BC0161}" type="presParOf" srcId="{342C51A4-3668-4C30-8145-D9E61B3A7140}" destId="{42E19406-6B33-467B-8F4B-D7E76240F3C7}" srcOrd="1" destOrd="0" presId="urn:microsoft.com/office/officeart/2005/8/layout/hierarchy1"/>
    <dgm:cxn modelId="{DE2E8F44-6E20-4B68-8760-4266EC209F13}" type="presParOf" srcId="{8F80DD8D-FEE1-4E95-9080-A24931C7DA70}" destId="{88584B23-EA21-4F4A-8A48-6A671C7D91C8}" srcOrd="1" destOrd="0" presId="urn:microsoft.com/office/officeart/2005/8/layout/hierarchy1"/>
    <dgm:cxn modelId="{167C7451-438D-43C0-A58B-32886A5940B5}" type="presParOf" srcId="{8D2498FA-A60C-4177-9403-3BFA56BD32BB}" destId="{8285A7F8-41CA-4C44-ACCC-AF3486B0C4A4}" srcOrd="1" destOrd="0" presId="urn:microsoft.com/office/officeart/2005/8/layout/hierarchy1"/>
    <dgm:cxn modelId="{93A91022-79BE-44DD-A7F2-E9E8666EC1A9}" type="presParOf" srcId="{8285A7F8-41CA-4C44-ACCC-AF3486B0C4A4}" destId="{E47B3802-A470-4141-8825-8E7CDE379552}" srcOrd="0" destOrd="0" presId="urn:microsoft.com/office/officeart/2005/8/layout/hierarchy1"/>
    <dgm:cxn modelId="{7E4657B5-CB4D-4CD0-A1B0-759D047FBB59}" type="presParOf" srcId="{E47B3802-A470-4141-8825-8E7CDE379552}" destId="{B0088520-39F6-4BF6-A1F8-3313A591B52A}" srcOrd="0" destOrd="0" presId="urn:microsoft.com/office/officeart/2005/8/layout/hierarchy1"/>
    <dgm:cxn modelId="{9B868E82-4CE1-4780-9B88-5F6775E0FE63}" type="presParOf" srcId="{E47B3802-A470-4141-8825-8E7CDE379552}" destId="{2625F915-9C83-4D95-9D9C-37CC0251DDC2}" srcOrd="1" destOrd="0" presId="urn:microsoft.com/office/officeart/2005/8/layout/hierarchy1"/>
    <dgm:cxn modelId="{EB07C67C-21CC-4D29-A69B-1D6D871B1E4D}" type="presParOf" srcId="{8285A7F8-41CA-4C44-ACCC-AF3486B0C4A4}" destId="{EC2B91F8-7192-4088-B26E-945F95FE6B9F}" srcOrd="1" destOrd="0" presId="urn:microsoft.com/office/officeart/2005/8/layout/hierarchy1"/>
    <dgm:cxn modelId="{C0D3A842-1CBA-4317-A499-027396D56F0C}" type="presParOf" srcId="{8D2498FA-A60C-4177-9403-3BFA56BD32BB}" destId="{2841B42B-BB0A-442F-BA5E-00EBDECFA6E1}" srcOrd="2" destOrd="0" presId="urn:microsoft.com/office/officeart/2005/8/layout/hierarchy1"/>
    <dgm:cxn modelId="{63EBD931-E3C1-4A8D-9982-5F4A917D1418}" type="presParOf" srcId="{2841B42B-BB0A-442F-BA5E-00EBDECFA6E1}" destId="{E2AA0BB8-39E2-4A5C-980B-DA02598297C9}" srcOrd="0" destOrd="0" presId="urn:microsoft.com/office/officeart/2005/8/layout/hierarchy1"/>
    <dgm:cxn modelId="{1536BD72-E889-4F18-AF56-0D30112EBFEC}" type="presParOf" srcId="{E2AA0BB8-39E2-4A5C-980B-DA02598297C9}" destId="{67C12233-3DC0-4308-859A-38140836F895}" srcOrd="0" destOrd="0" presId="urn:microsoft.com/office/officeart/2005/8/layout/hierarchy1"/>
    <dgm:cxn modelId="{EC8C5B3F-9D78-4104-8E15-4987E173FA26}" type="presParOf" srcId="{E2AA0BB8-39E2-4A5C-980B-DA02598297C9}" destId="{D8DA75C1-A4CF-42E0-BB55-6D051334E367}" srcOrd="1" destOrd="0" presId="urn:microsoft.com/office/officeart/2005/8/layout/hierarchy1"/>
    <dgm:cxn modelId="{DE7C29C7-1F38-48D1-8BA1-F53C89D0E973}" type="presParOf" srcId="{2841B42B-BB0A-442F-BA5E-00EBDECFA6E1}" destId="{23323B1B-EB62-4835-9CF2-7CC0677EDD38}" srcOrd="1" destOrd="0" presId="urn:microsoft.com/office/officeart/2005/8/layout/hierarchy1"/>
    <dgm:cxn modelId="{B48A033B-4FB3-4DAD-B7CA-9135C54B4BA8}" type="presParOf" srcId="{8D2498FA-A60C-4177-9403-3BFA56BD32BB}" destId="{80CDB063-6FC0-452C-9A3D-19DCF3FD5D43}" srcOrd="3" destOrd="0" presId="urn:microsoft.com/office/officeart/2005/8/layout/hierarchy1"/>
    <dgm:cxn modelId="{090D2EAE-3AFA-43CC-9B75-6B8E0811BE4F}" type="presParOf" srcId="{80CDB063-6FC0-452C-9A3D-19DCF3FD5D43}" destId="{FC956A49-34F4-45D7-AEBD-F1341675E040}" srcOrd="0" destOrd="0" presId="urn:microsoft.com/office/officeart/2005/8/layout/hierarchy1"/>
    <dgm:cxn modelId="{74C7F047-0E33-4BE1-9677-BDE13E8E0BAB}" type="presParOf" srcId="{FC956A49-34F4-45D7-AEBD-F1341675E040}" destId="{1220567C-0BF2-46D6-9F51-2A5C2055DC95}" srcOrd="0" destOrd="0" presId="urn:microsoft.com/office/officeart/2005/8/layout/hierarchy1"/>
    <dgm:cxn modelId="{86C3404C-78FA-4961-96C6-7094363A7FBB}" type="presParOf" srcId="{FC956A49-34F4-45D7-AEBD-F1341675E040}" destId="{67283183-7E51-436B-AB81-E6CFB03023D3}" srcOrd="1" destOrd="0" presId="urn:microsoft.com/office/officeart/2005/8/layout/hierarchy1"/>
    <dgm:cxn modelId="{A63D8ABA-F16F-4D90-B385-1CE02F4547E2}" type="presParOf" srcId="{80CDB063-6FC0-452C-9A3D-19DCF3FD5D43}" destId="{2033726B-FC18-4881-9314-F813073891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8BDAC-8241-44A7-B390-32F49ABF3054}">
      <dsp:nvSpPr>
        <dsp:cNvPr id="0" name=""/>
        <dsp:cNvSpPr/>
      </dsp:nvSpPr>
      <dsp:spPr>
        <a:xfrm>
          <a:off x="3192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19406-6B33-467B-8F4B-D7E76240F3C7}">
      <dsp:nvSpPr>
        <dsp:cNvPr id="0" name=""/>
        <dsp:cNvSpPr/>
      </dsp:nvSpPr>
      <dsp:spPr>
        <a:xfrm>
          <a:off x="256424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b="0" i="0" kern="1200" dirty="0" err="1"/>
            <a:t>Cosco</a:t>
          </a:r>
          <a:r>
            <a:rPr lang="en-ZA" sz="2200" b="0" i="0" kern="1200" dirty="0"/>
            <a:t>	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b="0" i="0" kern="1200" dirty="0"/>
            <a:t>580 Stores	 $ 76b</a:t>
          </a:r>
          <a:endParaRPr lang="en-US" sz="2200" kern="1200" dirty="0"/>
        </a:p>
      </dsp:txBody>
      <dsp:txXfrm>
        <a:off x="298812" y="1141200"/>
        <a:ext cx="2194314" cy="1362446"/>
      </dsp:txXfrm>
    </dsp:sp>
    <dsp:sp modelId="{B0088520-39F6-4BF6-A1F8-3313A591B52A}">
      <dsp:nvSpPr>
        <dsp:cNvPr id="0" name=""/>
        <dsp:cNvSpPr/>
      </dsp:nvSpPr>
      <dsp:spPr>
        <a:xfrm>
          <a:off x="2788746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5F915-9C83-4D95-9D9C-37CC0251DDC2}">
      <dsp:nvSpPr>
        <dsp:cNvPr id="0" name=""/>
        <dsp:cNvSpPr/>
      </dsp:nvSpPr>
      <dsp:spPr>
        <a:xfrm>
          <a:off x="3041978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b="0" i="0" kern="1200" dirty="0" err="1"/>
            <a:t>Mercedona</a:t>
          </a:r>
          <a:r>
            <a:rPr lang="en-ZA" sz="2200" b="0" i="0" kern="1200" dirty="0"/>
            <a:t> 1400 stores		$ 21b</a:t>
          </a:r>
          <a:endParaRPr lang="en-US" sz="2200" kern="1200" dirty="0"/>
        </a:p>
      </dsp:txBody>
      <dsp:txXfrm>
        <a:off x="3084366" y="1141200"/>
        <a:ext cx="2194314" cy="1362446"/>
      </dsp:txXfrm>
    </dsp:sp>
    <dsp:sp modelId="{67C12233-3DC0-4308-859A-38140836F895}">
      <dsp:nvSpPr>
        <dsp:cNvPr id="0" name=""/>
        <dsp:cNvSpPr/>
      </dsp:nvSpPr>
      <dsp:spPr>
        <a:xfrm>
          <a:off x="5574301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A75C1-A4CF-42E0-BB55-6D051334E367}">
      <dsp:nvSpPr>
        <dsp:cNvPr id="0" name=""/>
        <dsp:cNvSpPr/>
      </dsp:nvSpPr>
      <dsp:spPr>
        <a:xfrm>
          <a:off x="5827533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b="0" i="0" kern="1200" dirty="0" err="1"/>
            <a:t>QuickTrip</a:t>
          </a:r>
          <a:r>
            <a:rPr lang="en-ZA" sz="2200" b="0" i="0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b="0" i="0" kern="1200" dirty="0"/>
            <a:t>600 stores		$  8b</a:t>
          </a:r>
          <a:endParaRPr lang="en-US" sz="2200" kern="1200" dirty="0"/>
        </a:p>
      </dsp:txBody>
      <dsp:txXfrm>
        <a:off x="5869921" y="1141200"/>
        <a:ext cx="2194314" cy="1362446"/>
      </dsp:txXfrm>
    </dsp:sp>
    <dsp:sp modelId="{1220567C-0BF2-46D6-9F51-2A5C2055DC95}">
      <dsp:nvSpPr>
        <dsp:cNvPr id="0" name=""/>
        <dsp:cNvSpPr/>
      </dsp:nvSpPr>
      <dsp:spPr>
        <a:xfrm>
          <a:off x="8359855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83183-7E51-436B-AB81-E6CFB03023D3}">
      <dsp:nvSpPr>
        <dsp:cNvPr id="0" name=""/>
        <dsp:cNvSpPr/>
      </dsp:nvSpPr>
      <dsp:spPr>
        <a:xfrm>
          <a:off x="8613087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b="0" i="0" kern="1200" dirty="0"/>
            <a:t>Trader Joe’s	 340 stores        $  8b </a:t>
          </a:r>
          <a:endParaRPr lang="en-US" sz="2200" kern="1200" dirty="0"/>
        </a:p>
      </dsp:txBody>
      <dsp:txXfrm>
        <a:off x="8655475" y="1141200"/>
        <a:ext cx="2194314" cy="136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EDF19BC4-15E1-4D50-B0FC-C91D7597F197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F0949CC-858B-49E9-B9D1-D5B5581F8C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212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949CC-858B-49E9-B9D1-D5B5581F8CA4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509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949CC-858B-49E9-B9D1-D5B5581F8CA4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9726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949CC-858B-49E9-B9D1-D5B5581F8CA4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147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949CC-858B-49E9-B9D1-D5B5581F8CA4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420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70% of plane water too salty drinking irrigation</a:t>
            </a:r>
          </a:p>
          <a:p>
            <a:r>
              <a:rPr lang="en-ZA" dirty="0"/>
              <a:t>Desalinate quickly and cheaply?</a:t>
            </a:r>
          </a:p>
          <a:p>
            <a:r>
              <a:rPr lang="en-ZA" dirty="0"/>
              <a:t>Electrolysis for aluminium?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949CC-858B-49E9-B9D1-D5B5581F8CA4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802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949CC-858B-49E9-B9D1-D5B5581F8CA4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499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949CC-858B-49E9-B9D1-D5B5581F8CA4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815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949CC-858B-49E9-B9D1-D5B5581F8CA4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3112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949CC-858B-49E9-B9D1-D5B5581F8CA4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2755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949CC-858B-49E9-B9D1-D5B5581F8CA4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19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949CC-858B-49E9-B9D1-D5B5581F8CA4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555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4868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9225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6720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105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6874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8446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943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443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3181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9520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1791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8427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4385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8336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5999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5858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5515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F8B017-8107-4DF6-A6EE-800EF230C116}" type="datetimeFigureOut">
              <a:rPr lang="en-ZA" smtClean="0"/>
              <a:t>2020/04/20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9A2E-2C91-46FC-9B71-28B41FEA2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2506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D1C8-DCBC-4201-A48C-3C7C9498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148" y="845372"/>
            <a:ext cx="11141036" cy="3329581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Bad and Getting Worse?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8164E-EF14-4911-8DDE-B00601921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2113" y="4745108"/>
            <a:ext cx="8482805" cy="861420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Prepared By </a:t>
            </a:r>
            <a:r>
              <a:rPr lang="en-ZA" dirty="0" err="1">
                <a:solidFill>
                  <a:schemeClr val="bg1"/>
                </a:solidFill>
              </a:rPr>
              <a:t>ian</a:t>
            </a:r>
            <a:r>
              <a:rPr lang="en-ZA" dirty="0">
                <a:solidFill>
                  <a:schemeClr val="bg1"/>
                </a:solidFill>
              </a:rPr>
              <a:t> </a:t>
            </a:r>
            <a:r>
              <a:rPr lang="en-ZA" dirty="0" err="1">
                <a:solidFill>
                  <a:schemeClr val="bg1"/>
                </a:solidFill>
              </a:rPr>
              <a:t>mann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78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mark zuckerberg">
            <a:extLst>
              <a:ext uri="{FF2B5EF4-FFF2-40B4-BE49-F238E27FC236}">
                <a16:creationId xmlns:a16="http://schemas.microsoft.com/office/drawing/2014/main" id="{C19899F5-9D27-499D-8E6B-DFFD3E317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" r="-1" b="17769"/>
          <a:stretch/>
        </p:blipFill>
        <p:spPr bwMode="auto">
          <a:xfrm>
            <a:off x="321734" y="321732"/>
            <a:ext cx="5730068" cy="30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ill gates">
            <a:extLst>
              <a:ext uri="{FF2B5EF4-FFF2-40B4-BE49-F238E27FC236}">
                <a16:creationId xmlns:a16="http://schemas.microsoft.com/office/drawing/2014/main" id="{FAB1EF94-A7A7-4346-8CF5-D01A335A3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4" r="4749" b="-4"/>
          <a:stretch/>
        </p:blipFill>
        <p:spPr bwMode="auto">
          <a:xfrm>
            <a:off x="321735" y="3469102"/>
            <a:ext cx="2823886" cy="30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craig venter">
            <a:extLst>
              <a:ext uri="{FF2B5EF4-FFF2-40B4-BE49-F238E27FC236}">
                <a16:creationId xmlns:a16="http://schemas.microsoft.com/office/drawing/2014/main" id="{8B2B28D1-C6B6-4ED7-BA2E-00F077E57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r="5389" b="2"/>
          <a:stretch/>
        </p:blipFill>
        <p:spPr bwMode="auto">
          <a:xfrm>
            <a:off x="3227917" y="3459480"/>
            <a:ext cx="2823886" cy="30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pierre omidyar">
            <a:extLst>
              <a:ext uri="{FF2B5EF4-FFF2-40B4-BE49-F238E27FC236}">
                <a16:creationId xmlns:a16="http://schemas.microsoft.com/office/drawing/2014/main" id="{DFE08B2A-0882-4A37-BF77-CD457DDD6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r="28010" b="-2"/>
          <a:stretch/>
        </p:blipFill>
        <p:spPr bwMode="auto">
          <a:xfrm>
            <a:off x="6134100" y="321732"/>
            <a:ext cx="5736165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06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01EB689-6D09-4DD1-9610-C1FE4A2A85DE}"/>
              </a:ext>
            </a:extLst>
          </p:cNvPr>
          <p:cNvSpPr txBox="1"/>
          <p:nvPr/>
        </p:nvSpPr>
        <p:spPr>
          <a:xfrm>
            <a:off x="4654295" y="1266958"/>
            <a:ext cx="6808362" cy="452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Reversing disaster</a:t>
            </a:r>
          </a:p>
        </p:txBody>
      </p:sp>
    </p:spTree>
    <p:extLst>
      <p:ext uri="{BB962C8B-B14F-4D97-AF65-F5344CB8AC3E}">
        <p14:creationId xmlns:p14="http://schemas.microsoft.com/office/powerpoint/2010/main" val="3373720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london 1900s photos">
            <a:extLst>
              <a:ext uri="{FF2B5EF4-FFF2-40B4-BE49-F238E27FC236}">
                <a16:creationId xmlns:a16="http://schemas.microsoft.com/office/drawing/2014/main" id="{F404D43D-B961-40CA-B1B8-1E91DD798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" b="1962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6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big data">
            <a:extLst>
              <a:ext uri="{FF2B5EF4-FFF2-40B4-BE49-F238E27FC236}">
                <a16:creationId xmlns:a16="http://schemas.microsoft.com/office/drawing/2014/main" id="{DC79AA1A-E8E9-4C7B-B099-2656EF34F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23257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86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bottle of good wine">
            <a:extLst>
              <a:ext uri="{FF2B5EF4-FFF2-40B4-BE49-F238E27FC236}">
                <a16:creationId xmlns:a16="http://schemas.microsoft.com/office/drawing/2014/main" id="{1D2D995E-1993-4EF0-8420-38769A4CB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r="6354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grandmother advice">
            <a:extLst>
              <a:ext uri="{FF2B5EF4-FFF2-40B4-BE49-F238E27FC236}">
                <a16:creationId xmlns:a16="http://schemas.microsoft.com/office/drawing/2014/main" id="{6A5D0E09-0AB0-4814-9B24-AD84217C4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r="30501" b="-1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506D87AD-1414-4FC2-A334-EBA197F61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" b="16870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08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D65516-3516-42E7-8BD2-01185186E322}"/>
              </a:ext>
            </a:extLst>
          </p:cNvPr>
          <p:cNvSpPr txBox="1"/>
          <p:nvPr/>
        </p:nvSpPr>
        <p:spPr>
          <a:xfrm>
            <a:off x="4654295" y="1266958"/>
            <a:ext cx="6808362" cy="452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refinement </a:t>
            </a:r>
            <a:r>
              <a:rPr lang="en-US" sz="7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commerce</a:t>
            </a:r>
            <a:endParaRPr lang="en-US" sz="7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5141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FC2BEB8-DB52-4740-AD58-9AD79D4DA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41FBD78-9B8B-4612-8E4E-39FF2DC45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480060"/>
            <a:ext cx="4980094" cy="3927687"/>
          </a:xfrm>
          <a:prstGeom prst="rect">
            <a:avLst/>
          </a:prstGeom>
          <a:solidFill>
            <a:srgbClr val="FFFFFF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244" name="Picture 4" descr="Image result for amazon">
            <a:extLst>
              <a:ext uri="{FF2B5EF4-FFF2-40B4-BE49-F238E27FC236}">
                <a16:creationId xmlns:a16="http://schemas.microsoft.com/office/drawing/2014/main" id="{12306BAC-207E-49C5-A0E6-FBB269FEA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511" y="643467"/>
            <a:ext cx="3590205" cy="35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682FDA4F-079B-4A51-BDFE-A5CC94D1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3658" y="480060"/>
            <a:ext cx="6101331" cy="1298484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B358C-0BB2-47F4-85EF-018578763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4" y="4576875"/>
            <a:ext cx="4970189" cy="1812069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578FE84-C352-4EA1-94F1-90356CF5D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3658" y="1939412"/>
            <a:ext cx="6101331" cy="4449533"/>
          </a:xfrm>
          <a:prstGeom prst="rect">
            <a:avLst/>
          </a:prstGeom>
          <a:solidFill>
            <a:srgbClr val="FFFFFF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248" name="Picture 8" descr="Image result for walmart">
            <a:extLst>
              <a:ext uri="{FF2B5EF4-FFF2-40B4-BE49-F238E27FC236}">
                <a16:creationId xmlns:a16="http://schemas.microsoft.com/office/drawing/2014/main" id="{96BBA9CF-BCDA-42BC-8048-AAD0BC01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855" y="3042147"/>
            <a:ext cx="5768679" cy="22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02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59E445-83D7-4F7C-8B6B-79EDEFA5F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newsguardians.com/wp-content/uploads/2014/05/wagging-finger-2.jpg">
            <a:extLst>
              <a:ext uri="{FF2B5EF4-FFF2-40B4-BE49-F238E27FC236}">
                <a16:creationId xmlns:a16="http://schemas.microsoft.com/office/drawing/2014/main" id="{F2E7AD52-9D75-467B-95C9-9228FB6FF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7202" y="643466"/>
            <a:ext cx="437421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E43DD8-7DEF-4A83-A303-10947F34B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831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bnature.org/content/303/image/MonarchEmergeSeries_butterf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16" y="3204928"/>
            <a:ext cx="2215584" cy="15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terpillar of Black Swallowtail Butterfly, Papilio polyxenes/ Parsleyworm/ Celeryw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11" y="4450974"/>
            <a:ext cx="2330223" cy="11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pload.wikimedia.org/wikipedia/commons/5/55/Viceroy_Butterf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0021" y="0"/>
            <a:ext cx="4741979" cy="36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arn about the Butterfly Life Cycle, about the Monarch's life, see Pictures and find Links to more article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0" y="5247675"/>
            <a:ext cx="1018002" cy="13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6234" y="853004"/>
            <a:ext cx="4893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dirty="0">
                <a:solidFill>
                  <a:schemeClr val="bg1"/>
                </a:solidFill>
              </a:rPr>
              <a:t>Conscious</a:t>
            </a:r>
          </a:p>
          <a:p>
            <a:r>
              <a:rPr lang="en-ZA" sz="6000" dirty="0">
                <a:solidFill>
                  <a:schemeClr val="bg1"/>
                </a:solidFill>
              </a:rPr>
              <a:t>Capitalism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08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60EEEF-88CF-47B2-AFBE-591D3778A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16640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471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F2821-FA85-4C35-8884-C59698B748E1}"/>
              </a:ext>
            </a:extLst>
          </p:cNvPr>
          <p:cNvSpPr/>
          <p:nvPr/>
        </p:nvSpPr>
        <p:spPr>
          <a:xfrm>
            <a:off x="457200" y="266596"/>
            <a:ext cx="10922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ZA" sz="1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In all low-income countries across the world today, how many girls finish primary school?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A: 20% 		B: 40% 		C: 60%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Where does the majority of the world population live?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Low-income countries      B: Middle-income 	     C: High-income 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In the last 20 years, the proportion of the world population living in extreme poverty has </a:t>
            </a: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almost doubled 	B: remained more or less the same        C:  almost halved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What is the life expectancy of the world today?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A: 50 years 	        B: 60 years 	    C: 70 years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There are 2 billion children in the world today, aged 0 to 15 years old. How many children will there be in the year 2100, according to the United Nations?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4 billion 	    B: 3 billion	C: 2 billion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The UN predicts that by 2100 the world population will have increased by another 4 billion people. What is the main reason?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A: There will be more children (age below 15)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B: There will be more adults (age 15 to 74) 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C: There will be more very old people (age 75 and older)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 How did the number of deaths per year from natural disasters change over the last hundred years?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More than doubled 	    B: Remained about the same         	C: Decreased to less than half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Worldwide, 30-year-old men have spent 10 years in school, on average. How many years have women of the same age spent in school?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9 years 	  B: 6 years 	      C: 3 years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In 1996, tigers, giant pandas, and black rhinos were all listed as endangered. How many of these   three species are more critically endangered today?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Two of them 		B: One of them 		C: None of them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How many people in the world have some access to electricity?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20 percent 		B: 50 percent 		C: 80 percent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Global climate experts believe that, over the next 100 years, the average temperature will …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en-ZA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get warmer 		B: remain the same 	   C: get colder 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03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F2821-FA85-4C35-8884-C59698B748E1}"/>
              </a:ext>
            </a:extLst>
          </p:cNvPr>
          <p:cNvSpPr/>
          <p:nvPr/>
        </p:nvSpPr>
        <p:spPr>
          <a:xfrm>
            <a:off x="228600" y="160654"/>
            <a:ext cx="11734800" cy="6697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In all low-income countries across the world today, how many girls finish primary school?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ZA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60% 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Where does the majority of the world population live?     </a:t>
            </a:r>
            <a:r>
              <a:rPr lang="en-Z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Middle-income </a:t>
            </a:r>
            <a:r>
              <a:rPr lang="en-Z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In the last 20 years, the proportion of the world population living in extreme poverty has </a:t>
            </a:r>
            <a:r>
              <a:rPr lang="en-Z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       </a:t>
            </a:r>
            <a:r>
              <a:rPr lang="en-ZA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 almost halved 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What is the life expectancy of the world today?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ZA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70 years 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There are 2 billion children in the world today, aged 0 to 15 years old. How many children will there be in the year 2100, according to the United Nations      </a:t>
            </a:r>
            <a:r>
              <a:rPr lang="en-ZA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2 billion 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The UN predicts that by 2100 the world population will have increased by another 4 billion people. What is the main reason?     </a:t>
            </a:r>
            <a:r>
              <a:rPr lang="en-ZA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There will be more adults (age 15 to 74)  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 How did the number of deaths per year from natural disasters change over the last hundred years?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	</a:t>
            </a:r>
            <a:r>
              <a:rPr lang="en-ZA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Decreased to less than half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Worldwide, 30-year-old men have spent 10 years in school, on average. How many years have women of the same age spent in school?     </a:t>
            </a:r>
            <a:r>
              <a:rPr lang="en-ZA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9 years </a:t>
            </a:r>
            <a:r>
              <a:rPr lang="en-Z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In 1996, tigers, giant pandas, and black rhinos were all listed as endangered. How many of these   three species are more critically endangered today?    </a:t>
            </a:r>
            <a:r>
              <a:rPr lang="en-ZA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None of them 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How many people in the world have some access to electricity?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GB" b="1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80 percent 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Global climate experts believe that, over the next 100 years, the average temperature will …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ZA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get warmer 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82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7893ED-BD37-4F8D-8B25-2827B6A09320}"/>
              </a:ext>
            </a:extLst>
          </p:cNvPr>
          <p:cNvSpPr/>
          <p:nvPr/>
        </p:nvSpPr>
        <p:spPr>
          <a:xfrm>
            <a:off x="7982174" y="4135578"/>
            <a:ext cx="3238052" cy="15552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8B477-B1A4-4711-9226-47193B787B5C}"/>
              </a:ext>
            </a:extLst>
          </p:cNvPr>
          <p:cNvSpPr txBox="1"/>
          <p:nvPr/>
        </p:nvSpPr>
        <p:spPr>
          <a:xfrm>
            <a:off x="1696721" y="2176631"/>
            <a:ext cx="264159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chemeClr val="bg1"/>
                </a:solidFill>
              </a:rPr>
              <a:t>  33</a:t>
            </a:r>
            <a:r>
              <a:rPr lang="en-ZA" sz="3200" dirty="0">
                <a:solidFill>
                  <a:schemeClr val="bg1"/>
                </a:solidFill>
              </a:rPr>
              <a:t>1/3 </a:t>
            </a:r>
            <a:r>
              <a:rPr lang="en-ZA" sz="4400" dirty="0">
                <a:solidFill>
                  <a:schemeClr val="bg1"/>
                </a:solidFill>
              </a:rPr>
              <a:t>%</a:t>
            </a:r>
            <a:endParaRPr lang="en-ZA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606CE-CC70-4012-8BEB-43AAE22AD0BF}"/>
              </a:ext>
            </a:extLst>
          </p:cNvPr>
          <p:cNvSpPr/>
          <p:nvPr/>
        </p:nvSpPr>
        <p:spPr>
          <a:xfrm>
            <a:off x="8262596" y="4135578"/>
            <a:ext cx="25442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8800" dirty="0">
                <a:solidFill>
                  <a:schemeClr val="bg1"/>
                </a:solidFill>
              </a:rPr>
              <a:t>17</a:t>
            </a:r>
            <a:r>
              <a:rPr lang="en-ZA" sz="6600" dirty="0">
                <a:solidFill>
                  <a:schemeClr val="bg1"/>
                </a:solidFill>
              </a:rPr>
              <a:t> </a:t>
            </a:r>
            <a:r>
              <a:rPr lang="en-ZA" sz="8800" dirty="0">
                <a:solidFill>
                  <a:schemeClr val="bg1"/>
                </a:solidFill>
              </a:rPr>
              <a:t>%</a:t>
            </a:r>
            <a:endParaRPr lang="en-ZA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16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B57977-5F95-401B-A0B0-8F0C1DBD36D2}"/>
              </a:ext>
            </a:extLst>
          </p:cNvPr>
          <p:cNvSpPr txBox="1"/>
          <p:nvPr/>
        </p:nvSpPr>
        <p:spPr>
          <a:xfrm>
            <a:off x="2974489" y="936797"/>
            <a:ext cx="774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Brains hard-wired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25F70-C754-4B19-815F-5F2BD7BBAEF8}"/>
              </a:ext>
            </a:extLst>
          </p:cNvPr>
          <p:cNvSpPr txBox="1"/>
          <p:nvPr/>
        </p:nvSpPr>
        <p:spPr>
          <a:xfrm>
            <a:off x="2974489" y="1930320"/>
            <a:ext cx="774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Instinct to dichotomize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96FF4-9672-4019-9E31-041BB305F20B}"/>
              </a:ext>
            </a:extLst>
          </p:cNvPr>
          <p:cNvSpPr txBox="1"/>
          <p:nvPr/>
        </p:nvSpPr>
        <p:spPr>
          <a:xfrm>
            <a:off x="2974489" y="2923843"/>
            <a:ext cx="774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Instinct to extremes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3B997-DB54-4BEF-AFE1-71AD0069A34E}"/>
              </a:ext>
            </a:extLst>
          </p:cNvPr>
          <p:cNvSpPr txBox="1"/>
          <p:nvPr/>
        </p:nvSpPr>
        <p:spPr>
          <a:xfrm>
            <a:off x="2974489" y="3917366"/>
            <a:ext cx="774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Instinct to negativity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0FEE2-64AF-4FC7-9D5A-81DD2AC5167B}"/>
              </a:ext>
            </a:extLst>
          </p:cNvPr>
          <p:cNvSpPr txBox="1"/>
          <p:nvPr/>
        </p:nvSpPr>
        <p:spPr>
          <a:xfrm>
            <a:off x="2974489" y="5904412"/>
            <a:ext cx="921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Bad and better at the same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5AB8F-9899-4553-88C5-A7123A5E06E1}"/>
              </a:ext>
            </a:extLst>
          </p:cNvPr>
          <p:cNvSpPr txBox="1"/>
          <p:nvPr/>
        </p:nvSpPr>
        <p:spPr>
          <a:xfrm>
            <a:off x="2974489" y="4910889"/>
            <a:ext cx="774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Instinct to straight line thinking</a:t>
            </a:r>
          </a:p>
        </p:txBody>
      </p:sp>
    </p:spTree>
    <p:extLst>
      <p:ext uri="{BB962C8B-B14F-4D97-AF65-F5344CB8AC3E}">
        <p14:creationId xmlns:p14="http://schemas.microsoft.com/office/powerpoint/2010/main" val="3586484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0" name="Oval 12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14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2" name="Picture 16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3" name="Rectangle 18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9F1F4-B24A-4F41-9DA0-A347AB8D1B62}"/>
              </a:ext>
            </a:extLst>
          </p:cNvPr>
          <p:cNvSpPr txBox="1"/>
          <p:nvPr/>
        </p:nvSpPr>
        <p:spPr>
          <a:xfrm>
            <a:off x="324593" y="999636"/>
            <a:ext cx="5230181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2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600" dirty="0">
                <a:latin typeface="+mj-lt"/>
                <a:ea typeface="+mj-ea"/>
                <a:cs typeface="+mj-cs"/>
              </a:rPr>
              <a:t>Wishing and hoping</a:t>
            </a:r>
          </a:p>
          <a:p>
            <a:pPr>
              <a:lnSpc>
                <a:spcPct val="2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600" dirty="0">
                <a:latin typeface="+mj-lt"/>
                <a:ea typeface="+mj-ea"/>
                <a:cs typeface="+mj-cs"/>
              </a:rPr>
              <a:t>Challenges and solutions</a:t>
            </a:r>
          </a:p>
          <a:p>
            <a:pPr>
              <a:lnSpc>
                <a:spcPct val="2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600" dirty="0">
                <a:latin typeface="+mj-lt"/>
                <a:ea typeface="+mj-ea"/>
                <a:cs typeface="+mj-cs"/>
              </a:rPr>
              <a:t>The power of individuals</a:t>
            </a:r>
          </a:p>
          <a:p>
            <a:pPr>
              <a:lnSpc>
                <a:spcPct val="2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600" dirty="0">
                <a:latin typeface="+mj-lt"/>
                <a:ea typeface="+mj-ea"/>
                <a:cs typeface="+mj-cs"/>
              </a:rPr>
              <a:t>Reversing disaster</a:t>
            </a:r>
          </a:p>
          <a:p>
            <a:pPr>
              <a:lnSpc>
                <a:spcPct val="2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600" dirty="0">
                <a:latin typeface="+mj-lt"/>
                <a:ea typeface="+mj-ea"/>
                <a:cs typeface="+mj-cs"/>
              </a:rPr>
              <a:t>The impact of big data</a:t>
            </a:r>
          </a:p>
          <a:p>
            <a:pPr>
              <a:lnSpc>
                <a:spcPct val="2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600" dirty="0">
                <a:latin typeface="+mj-lt"/>
                <a:ea typeface="+mj-ea"/>
                <a:cs typeface="+mj-cs"/>
              </a:rPr>
              <a:t>The refinement of commerce</a:t>
            </a:r>
          </a:p>
          <a:p>
            <a:pPr>
              <a:lnSpc>
                <a:spcPct val="2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7" name="Graphic 5" descr="Bar Graph with Upward Trend">
            <a:extLst>
              <a:ext uri="{FF2B5EF4-FFF2-40B4-BE49-F238E27FC236}">
                <a16:creationId xmlns:a16="http://schemas.microsoft.com/office/drawing/2014/main" id="{E941B924-31DA-40D4-B621-7141027FA8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48" name="Rectangle 2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196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5C3A95-AD71-42C4-9E46-9549357527D7}"/>
              </a:ext>
            </a:extLst>
          </p:cNvPr>
          <p:cNvSpPr/>
          <p:nvPr/>
        </p:nvSpPr>
        <p:spPr>
          <a:xfrm>
            <a:off x="505610" y="268941"/>
            <a:ext cx="10122946" cy="608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400">
                <a:solidFill>
                  <a:srgbClr val="000000"/>
                </a:solidFill>
                <a:latin typeface="Corbel" panose="020B0503020204020204" pitchFamily="34" charset="0"/>
              </a:rPr>
              <a:t>“Step-by-step, year-by-year, the world is improving. Not on every single measure every single year, but as a rule. Though the world faces huge challenges, we have made tremendous progress. This is the fact-based worldview.” </a:t>
            </a:r>
            <a:endParaRPr lang="en-GB" sz="4800" dirty="0">
              <a:solidFill>
                <a:srgbClr val="0F252D"/>
              </a:solidFill>
              <a:latin typeface="Corbel" panose="020B05030202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F21170-07AF-4EA5-AA81-9214F586CB11}"/>
              </a:ext>
            </a:extLst>
          </p:cNvPr>
          <p:cNvSpPr/>
          <p:nvPr/>
        </p:nvSpPr>
        <p:spPr>
          <a:xfrm>
            <a:off x="7490909" y="5934787"/>
            <a:ext cx="4858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Professor Hans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Rosling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, a Swedish physician, academic, and statistician</a:t>
            </a:r>
            <a:endParaRPr lang="en-GB" sz="2000" dirty="0">
              <a:solidFill>
                <a:srgbClr val="0F252D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25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1AAD4E6C-1EEF-465A-ABF5-4765BA38A7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84" r="2" b="2"/>
          <a:stretch/>
        </p:blipFill>
        <p:spPr>
          <a:xfrm>
            <a:off x="-3048" y="-9134"/>
            <a:ext cx="6099048" cy="6867134"/>
          </a:xfrm>
          <a:prstGeom prst="rect">
            <a:avLst/>
          </a:prstGeom>
        </p:spPr>
      </p:pic>
      <p:pic>
        <p:nvPicPr>
          <p:cNvPr id="1028" name="Picture 4" descr="Image result for wishing vs hoping">
            <a:extLst>
              <a:ext uri="{FF2B5EF4-FFF2-40B4-BE49-F238E27FC236}">
                <a16:creationId xmlns:a16="http://schemas.microsoft.com/office/drawing/2014/main" id="{769F7EAD-F39F-4C83-B3DD-8AB5172FF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7" r="21759" b="1"/>
          <a:stretch/>
        </p:blipFill>
        <p:spPr bwMode="auto">
          <a:xfrm>
            <a:off x="6096000" y="-9134"/>
            <a:ext cx="6099028" cy="68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706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79AE-0834-4FD2-B679-D91B7C3E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20</a:t>
            </a:r>
            <a:r>
              <a:rPr lang="en-ZA" baseline="30000" dirty="0">
                <a:solidFill>
                  <a:schemeClr val="bg1"/>
                </a:solidFill>
              </a:rPr>
              <a:t>th</a:t>
            </a:r>
            <a:r>
              <a:rPr lang="en-ZA" dirty="0">
                <a:solidFill>
                  <a:schemeClr val="bg1"/>
                </a:solidFill>
              </a:rPr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A5605-C7D0-4812-AC93-AB7F06478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r>
              <a:rPr lang="en-ZA" sz="2400" dirty="0">
                <a:solidFill>
                  <a:schemeClr val="bg1"/>
                </a:solidFill>
              </a:rPr>
              <a:t>Flu epidemic 1918 kills 50m</a:t>
            </a:r>
          </a:p>
          <a:p>
            <a:r>
              <a:rPr lang="en-ZA" sz="2400" dirty="0">
                <a:solidFill>
                  <a:schemeClr val="bg1"/>
                </a:solidFill>
              </a:rPr>
              <a:t>World War II kills 60m</a:t>
            </a:r>
          </a:p>
          <a:p>
            <a:r>
              <a:rPr lang="en-ZA" sz="2400" dirty="0">
                <a:solidFill>
                  <a:schemeClr val="bg1"/>
                </a:solidFill>
              </a:rPr>
              <a:t>Tsunamis</a:t>
            </a:r>
          </a:p>
          <a:p>
            <a:r>
              <a:rPr lang="en-ZA" sz="2400" dirty="0">
                <a:solidFill>
                  <a:schemeClr val="bg1"/>
                </a:solidFill>
              </a:rPr>
              <a:t>Hurricanes</a:t>
            </a:r>
          </a:p>
          <a:p>
            <a:r>
              <a:rPr lang="en-ZA" sz="2400" dirty="0">
                <a:solidFill>
                  <a:schemeClr val="bg1"/>
                </a:solidFill>
              </a:rPr>
              <a:t>Earth quakes</a:t>
            </a:r>
          </a:p>
          <a:p>
            <a:r>
              <a:rPr lang="en-ZA" sz="2400" dirty="0">
                <a:solidFill>
                  <a:schemeClr val="bg1"/>
                </a:solidFill>
              </a:rPr>
              <a:t>Plagues of locusts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E1512-87D1-44DB-A3BB-145DC9B44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1610"/>
            <a:ext cx="5974523" cy="4200245"/>
          </a:xfrm>
        </p:spPr>
        <p:txBody>
          <a:bodyPr/>
          <a:lstStyle/>
          <a:p>
            <a:r>
              <a:rPr lang="en-ZA" sz="2400" dirty="0">
                <a:solidFill>
                  <a:schemeClr val="bg1"/>
                </a:solidFill>
              </a:rPr>
              <a:t>Infant mortality drops 90%</a:t>
            </a:r>
          </a:p>
          <a:p>
            <a:r>
              <a:rPr lang="en-ZA" sz="2400" dirty="0">
                <a:solidFill>
                  <a:schemeClr val="bg1"/>
                </a:solidFill>
              </a:rPr>
              <a:t>Maternal mortality drops 99%</a:t>
            </a:r>
          </a:p>
          <a:p>
            <a:r>
              <a:rPr lang="en-ZA" sz="2400" dirty="0">
                <a:solidFill>
                  <a:schemeClr val="bg1"/>
                </a:solidFill>
              </a:rPr>
              <a:t>Human life span almost 70%</a:t>
            </a:r>
          </a:p>
          <a:p>
            <a:r>
              <a:rPr lang="en-ZA" sz="2400" dirty="0">
                <a:solidFill>
                  <a:schemeClr val="bg1"/>
                </a:solidFill>
              </a:rPr>
              <a:t>Quality of life &amp; living standards</a:t>
            </a:r>
          </a:p>
          <a:p>
            <a:pPr lvl="1"/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5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C8A618E-1E24-40B0-ADE6-1305A1EB5164}"/>
              </a:ext>
            </a:extLst>
          </p:cNvPr>
          <p:cNvSpPr txBox="1"/>
          <p:nvPr/>
        </p:nvSpPr>
        <p:spPr>
          <a:xfrm>
            <a:off x="4654295" y="1266958"/>
            <a:ext cx="6808362" cy="452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Challenges and solutions</a:t>
            </a:r>
          </a:p>
        </p:txBody>
      </p:sp>
    </p:spTree>
    <p:extLst>
      <p:ext uri="{BB962C8B-B14F-4D97-AF65-F5344CB8AC3E}">
        <p14:creationId xmlns:p14="http://schemas.microsoft.com/office/powerpoint/2010/main" val="3380313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49910-90F7-4F61-8E9D-0E6F1DC16A20}"/>
              </a:ext>
            </a:extLst>
          </p:cNvPr>
          <p:cNvSpPr txBox="1"/>
          <p:nvPr/>
        </p:nvSpPr>
        <p:spPr>
          <a:xfrm>
            <a:off x="8201839" y="1454964"/>
            <a:ext cx="3342460" cy="3308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Natural resources</a:t>
            </a:r>
          </a:p>
        </p:txBody>
      </p:sp>
      <p:pic>
        <p:nvPicPr>
          <p:cNvPr id="3074" name="Picture 2" descr="Image result for natural resources">
            <a:extLst>
              <a:ext uri="{FF2B5EF4-FFF2-40B4-BE49-F238E27FC236}">
                <a16:creationId xmlns:a16="http://schemas.microsoft.com/office/drawing/2014/main" id="{2EC9406A-40AF-4C5F-BD35-B4E9DC0B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" b="-1"/>
          <a:stretch/>
        </p:blipFill>
        <p:spPr bwMode="auto">
          <a:xfrm>
            <a:off x="-1" y="10"/>
            <a:ext cx="75541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9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luminium">
            <a:extLst>
              <a:ext uri="{FF2B5EF4-FFF2-40B4-BE49-F238E27FC236}">
                <a16:creationId xmlns:a16="http://schemas.microsoft.com/office/drawing/2014/main" id="{31878B7F-8D80-4398-BB9F-5DDA76055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" b="82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3602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sai warrior with cell phone">
            <a:extLst>
              <a:ext uri="{FF2B5EF4-FFF2-40B4-BE49-F238E27FC236}">
                <a16:creationId xmlns:a16="http://schemas.microsoft.com/office/drawing/2014/main" id="{DA08BEA2-A566-4B4C-A8F0-2EB1C9E7F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0" b="3195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068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AFE4CD5-A9C3-410A-B69D-973101CF5DD8}"/>
              </a:ext>
            </a:extLst>
          </p:cNvPr>
          <p:cNvSpPr txBox="1"/>
          <p:nvPr/>
        </p:nvSpPr>
        <p:spPr>
          <a:xfrm>
            <a:off x="4654295" y="1266958"/>
            <a:ext cx="6808362" cy="452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power of individuals</a:t>
            </a:r>
          </a:p>
        </p:txBody>
      </p:sp>
    </p:spTree>
    <p:extLst>
      <p:ext uri="{BB962C8B-B14F-4D97-AF65-F5344CB8AC3E}">
        <p14:creationId xmlns:p14="http://schemas.microsoft.com/office/powerpoint/2010/main" val="185712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976</Words>
  <Application>Microsoft Office PowerPoint</Application>
  <PresentationFormat>Widescreen</PresentationFormat>
  <Paragraphs>91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Corbel</vt:lpstr>
      <vt:lpstr>Segoe UI</vt:lpstr>
      <vt:lpstr>Wingdings 3</vt:lpstr>
      <vt:lpstr>Ion</vt:lpstr>
      <vt:lpstr>Bad and Getting Worse?</vt:lpstr>
      <vt:lpstr>PowerPoint Presentation</vt:lpstr>
      <vt:lpstr>PowerPoint Presentation</vt:lpstr>
      <vt:lpstr>20th Century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 and Getting Worse?</dc:title>
  <dc:creator>Ian Mann</dc:creator>
  <cp:lastModifiedBy>Ian Mann</cp:lastModifiedBy>
  <cp:revision>1</cp:revision>
  <cp:lastPrinted>2020-04-20T14:04:22Z</cp:lastPrinted>
  <dcterms:created xsi:type="dcterms:W3CDTF">2020-03-09T16:30:23Z</dcterms:created>
  <dcterms:modified xsi:type="dcterms:W3CDTF">2020-04-20T18:12:01Z</dcterms:modified>
</cp:coreProperties>
</file>